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89F2-2425-4076-8B0E-15806B37FA80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23ED1-5CD9-40E7-B584-7F02780632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11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DFB33EB5-138C-4401-B35A-AB1E78FA3EB7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98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7451-8CEA-47B5-8602-12CB3C92B54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C1C1-0632-41CA-9193-A4BF45CD6A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2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821629-4AF2-417F-92B0-3BB5F9310A86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DD814293-FF07-4573-976B-5CA9878F28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5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막힌 원호 197"/>
          <p:cNvSpPr/>
          <p:nvPr/>
        </p:nvSpPr>
        <p:spPr>
          <a:xfrm rot="17474608" flipH="1" flipV="1">
            <a:off x="2087563" y="1296988"/>
            <a:ext cx="4929187" cy="4929187"/>
          </a:xfrm>
          <a:prstGeom prst="blockArc">
            <a:avLst>
              <a:gd name="adj1" fmla="val 10800000"/>
              <a:gd name="adj2" fmla="val 41583"/>
              <a:gd name="adj3" fmla="val 4071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11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197" name="막힌 원호 196"/>
          <p:cNvSpPr/>
          <p:nvPr/>
        </p:nvSpPr>
        <p:spPr>
          <a:xfrm rot="17474608">
            <a:off x="2038350" y="1298575"/>
            <a:ext cx="4929188" cy="4929188"/>
          </a:xfrm>
          <a:prstGeom prst="blockArc">
            <a:avLst>
              <a:gd name="adj1" fmla="val 10800000"/>
              <a:gd name="adj2" fmla="val 41583"/>
              <a:gd name="adj3" fmla="val 4071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11000"/>
                </a:schemeClr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196" name="타원 195"/>
          <p:cNvSpPr/>
          <p:nvPr/>
        </p:nvSpPr>
        <p:spPr>
          <a:xfrm>
            <a:off x="2533650" y="1760538"/>
            <a:ext cx="4000500" cy="4000500"/>
          </a:xfrm>
          <a:prstGeom prst="ellipse">
            <a:avLst/>
          </a:prstGeom>
          <a:solidFill>
            <a:schemeClr val="tx1">
              <a:alpha val="8000"/>
            </a:schemeClr>
          </a:solidFill>
          <a:ln w="476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68" name="직선 연결선 67"/>
          <p:cNvCxnSpPr/>
          <p:nvPr/>
        </p:nvCxnSpPr>
        <p:spPr>
          <a:xfrm rot="16200000" flipV="1">
            <a:off x="3000375" y="2370138"/>
            <a:ext cx="714375" cy="28575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/>
          <p:nvPr/>
        </p:nvCxnSpPr>
        <p:spPr>
          <a:xfrm rot="10800000">
            <a:off x="2714625" y="2727325"/>
            <a:ext cx="785813" cy="142875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133"/>
          <p:cNvCxnSpPr/>
          <p:nvPr/>
        </p:nvCxnSpPr>
        <p:spPr>
          <a:xfrm rot="5400000" flipH="1" flipV="1">
            <a:off x="5500687" y="2298701"/>
            <a:ext cx="500063" cy="500062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/>
          <p:cNvCxnSpPr/>
          <p:nvPr/>
        </p:nvCxnSpPr>
        <p:spPr>
          <a:xfrm rot="16200000" flipV="1">
            <a:off x="5000625" y="2298700"/>
            <a:ext cx="928688" cy="7143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연결선 145"/>
          <p:cNvCxnSpPr/>
          <p:nvPr/>
        </p:nvCxnSpPr>
        <p:spPr>
          <a:xfrm>
            <a:off x="5500688" y="2798763"/>
            <a:ext cx="928687" cy="71437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149"/>
          <p:cNvCxnSpPr/>
          <p:nvPr/>
        </p:nvCxnSpPr>
        <p:spPr>
          <a:xfrm rot="16200000" flipH="1">
            <a:off x="5322094" y="4906169"/>
            <a:ext cx="642938" cy="28575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/>
          <p:nvPr/>
        </p:nvCxnSpPr>
        <p:spPr>
          <a:xfrm>
            <a:off x="5500688" y="4727575"/>
            <a:ext cx="714375" cy="214313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/>
          <p:nvPr/>
        </p:nvCxnSpPr>
        <p:spPr>
          <a:xfrm rot="5400000">
            <a:off x="4857750" y="5084763"/>
            <a:ext cx="1000125" cy="28575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연결선 161"/>
          <p:cNvCxnSpPr/>
          <p:nvPr/>
        </p:nvCxnSpPr>
        <p:spPr>
          <a:xfrm flipV="1">
            <a:off x="5500688" y="4441825"/>
            <a:ext cx="1071562" cy="28575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직선 연결선 179"/>
          <p:cNvCxnSpPr/>
          <p:nvPr/>
        </p:nvCxnSpPr>
        <p:spPr>
          <a:xfrm rot="5400000">
            <a:off x="3107532" y="4834731"/>
            <a:ext cx="500062" cy="428625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직선 연결선 180"/>
          <p:cNvCxnSpPr/>
          <p:nvPr/>
        </p:nvCxnSpPr>
        <p:spPr>
          <a:xfrm rot="10800000">
            <a:off x="2714625" y="4799013"/>
            <a:ext cx="85725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직선 연결선 181"/>
          <p:cNvCxnSpPr/>
          <p:nvPr/>
        </p:nvCxnSpPr>
        <p:spPr>
          <a:xfrm rot="16200000" flipH="1">
            <a:off x="3178969" y="5191919"/>
            <a:ext cx="857250" cy="71438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타원 51"/>
          <p:cNvSpPr/>
          <p:nvPr/>
        </p:nvSpPr>
        <p:spPr>
          <a:xfrm>
            <a:off x="3143250" y="2370138"/>
            <a:ext cx="2786063" cy="2786062"/>
          </a:xfrm>
          <a:prstGeom prst="ellipse">
            <a:avLst/>
          </a:prstGeom>
          <a:noFill/>
          <a:ln w="3746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3090" name="그룹 32"/>
          <p:cNvGrpSpPr>
            <a:grpSpLocks/>
          </p:cNvGrpSpPr>
          <p:nvPr/>
        </p:nvGrpSpPr>
        <p:grpSpPr bwMode="auto">
          <a:xfrm>
            <a:off x="3848100" y="3027363"/>
            <a:ext cx="1419225" cy="1441450"/>
            <a:chOff x="3495117" y="2690685"/>
            <a:chExt cx="1674605" cy="1735266"/>
          </a:xfrm>
        </p:grpSpPr>
        <p:sp>
          <p:nvSpPr>
            <p:cNvPr id="34" name="타원 33"/>
            <p:cNvSpPr/>
            <p:nvPr/>
          </p:nvSpPr>
          <p:spPr>
            <a:xfrm>
              <a:off x="3506356" y="2761395"/>
              <a:ext cx="1663366" cy="1664556"/>
            </a:xfrm>
            <a:prstGeom prst="ellipse">
              <a:avLst/>
            </a:prstGeom>
            <a:gradFill flip="none" rotWithShape="1">
              <a:gsLst>
                <a:gs pos="100000">
                  <a:srgbClr val="004D86"/>
                </a:gs>
                <a:gs pos="0">
                  <a:srgbClr val="0069C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3495117" y="2690685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27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3818" y="2782877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타원 36"/>
            <p:cNvSpPr/>
            <p:nvPr/>
          </p:nvSpPr>
          <p:spPr>
            <a:xfrm>
              <a:off x="3857620" y="2786058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1" name="그룹 76"/>
          <p:cNvGrpSpPr>
            <a:grpSpLocks/>
          </p:cNvGrpSpPr>
          <p:nvPr/>
        </p:nvGrpSpPr>
        <p:grpSpPr bwMode="auto">
          <a:xfrm>
            <a:off x="5214938" y="1298575"/>
            <a:ext cx="442912" cy="500063"/>
            <a:chOff x="6643702" y="3286124"/>
            <a:chExt cx="1665369" cy="1878142"/>
          </a:xfrm>
        </p:grpSpPr>
        <p:sp>
          <p:nvSpPr>
            <p:cNvPr id="73" name="타원 72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2" name="그룹 77"/>
          <p:cNvGrpSpPr>
            <a:grpSpLocks/>
          </p:cNvGrpSpPr>
          <p:nvPr/>
        </p:nvGrpSpPr>
        <p:grpSpPr bwMode="auto">
          <a:xfrm>
            <a:off x="6000750" y="1798638"/>
            <a:ext cx="442913" cy="500062"/>
            <a:chOff x="6643702" y="3286124"/>
            <a:chExt cx="1665369" cy="1878142"/>
          </a:xfrm>
        </p:grpSpPr>
        <p:sp>
          <p:nvSpPr>
            <p:cNvPr id="79" name="타원 78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3" name="그룹 82"/>
          <p:cNvGrpSpPr>
            <a:grpSpLocks/>
          </p:cNvGrpSpPr>
          <p:nvPr/>
        </p:nvGrpSpPr>
        <p:grpSpPr bwMode="auto">
          <a:xfrm>
            <a:off x="6500813" y="2584450"/>
            <a:ext cx="442912" cy="500063"/>
            <a:chOff x="6643702" y="3286124"/>
            <a:chExt cx="1665369" cy="1878142"/>
          </a:xfrm>
        </p:grpSpPr>
        <p:sp>
          <p:nvSpPr>
            <p:cNvPr id="84" name="타원 83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4" name="그룹 92"/>
          <p:cNvGrpSpPr>
            <a:grpSpLocks/>
          </p:cNvGrpSpPr>
          <p:nvPr/>
        </p:nvGrpSpPr>
        <p:grpSpPr bwMode="auto">
          <a:xfrm>
            <a:off x="4938713" y="5761038"/>
            <a:ext cx="442912" cy="500062"/>
            <a:chOff x="6643702" y="3286124"/>
            <a:chExt cx="1665369" cy="1878142"/>
          </a:xfrm>
        </p:grpSpPr>
        <p:sp>
          <p:nvSpPr>
            <p:cNvPr id="94" name="타원 93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5" name="그룹 97"/>
          <p:cNvGrpSpPr>
            <a:grpSpLocks/>
          </p:cNvGrpSpPr>
          <p:nvPr/>
        </p:nvGrpSpPr>
        <p:grpSpPr bwMode="auto">
          <a:xfrm>
            <a:off x="5681663" y="5403850"/>
            <a:ext cx="442912" cy="500063"/>
            <a:chOff x="6643702" y="3286124"/>
            <a:chExt cx="1665369" cy="1878142"/>
          </a:xfrm>
        </p:grpSpPr>
        <p:sp>
          <p:nvSpPr>
            <p:cNvPr id="99" name="타원 98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6" name="그룹 102"/>
          <p:cNvGrpSpPr>
            <a:grpSpLocks/>
          </p:cNvGrpSpPr>
          <p:nvPr/>
        </p:nvGrpSpPr>
        <p:grpSpPr bwMode="auto">
          <a:xfrm>
            <a:off x="6329363" y="4746625"/>
            <a:ext cx="442912" cy="500063"/>
            <a:chOff x="6643702" y="3286124"/>
            <a:chExt cx="1665369" cy="1878142"/>
          </a:xfrm>
        </p:grpSpPr>
        <p:sp>
          <p:nvSpPr>
            <p:cNvPr id="104" name="타원 103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6" name="타원 105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7" name="타원 106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7" name="그룹 107"/>
          <p:cNvGrpSpPr>
            <a:grpSpLocks/>
          </p:cNvGrpSpPr>
          <p:nvPr/>
        </p:nvGrpSpPr>
        <p:grpSpPr bwMode="auto">
          <a:xfrm>
            <a:off x="6653213" y="4065588"/>
            <a:ext cx="442912" cy="500062"/>
            <a:chOff x="6643702" y="3286124"/>
            <a:chExt cx="1665369" cy="1878142"/>
          </a:xfrm>
        </p:grpSpPr>
        <p:sp>
          <p:nvSpPr>
            <p:cNvPr id="109" name="타원 108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0" name="타원 109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1" name="타원 110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2" name="타원 111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8" name="그룹 112"/>
          <p:cNvGrpSpPr>
            <a:grpSpLocks/>
          </p:cNvGrpSpPr>
          <p:nvPr/>
        </p:nvGrpSpPr>
        <p:grpSpPr bwMode="auto">
          <a:xfrm>
            <a:off x="2857500" y="1584325"/>
            <a:ext cx="442913" cy="500063"/>
            <a:chOff x="6643702" y="3286124"/>
            <a:chExt cx="1665369" cy="1878142"/>
          </a:xfrm>
        </p:grpSpPr>
        <p:sp>
          <p:nvSpPr>
            <p:cNvPr id="114" name="타원 113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5" name="타원 114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6" name="타원 115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7" name="타원 116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099" name="그룹 117"/>
          <p:cNvGrpSpPr>
            <a:grpSpLocks/>
          </p:cNvGrpSpPr>
          <p:nvPr/>
        </p:nvGrpSpPr>
        <p:grpSpPr bwMode="auto">
          <a:xfrm>
            <a:off x="2214563" y="2370138"/>
            <a:ext cx="442912" cy="500062"/>
            <a:chOff x="6643702" y="3286124"/>
            <a:chExt cx="1665369" cy="1878142"/>
          </a:xfrm>
        </p:grpSpPr>
        <p:sp>
          <p:nvSpPr>
            <p:cNvPr id="119" name="타원 118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0" name="타원 119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1" name="타원 120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2" name="타원 121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0" name="그룹 164"/>
          <p:cNvGrpSpPr>
            <a:grpSpLocks/>
          </p:cNvGrpSpPr>
          <p:nvPr/>
        </p:nvGrpSpPr>
        <p:grpSpPr bwMode="auto">
          <a:xfrm>
            <a:off x="2143125" y="4584700"/>
            <a:ext cx="442913" cy="500063"/>
            <a:chOff x="6643702" y="3286124"/>
            <a:chExt cx="1665369" cy="1878142"/>
          </a:xfrm>
        </p:grpSpPr>
        <p:sp>
          <p:nvSpPr>
            <p:cNvPr id="166" name="타원 165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67" name="타원 166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68" name="타원 167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69" name="타원 168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1" name="그룹 169"/>
          <p:cNvGrpSpPr>
            <a:grpSpLocks/>
          </p:cNvGrpSpPr>
          <p:nvPr/>
        </p:nvGrpSpPr>
        <p:grpSpPr bwMode="auto">
          <a:xfrm>
            <a:off x="2714625" y="5227638"/>
            <a:ext cx="442913" cy="500062"/>
            <a:chOff x="6643702" y="3286124"/>
            <a:chExt cx="1665369" cy="1878142"/>
          </a:xfrm>
        </p:grpSpPr>
        <p:sp>
          <p:nvSpPr>
            <p:cNvPr id="171" name="타원 170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2" name="타원 171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3" name="타원 172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4" name="타원 173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2" name="그룹 174"/>
          <p:cNvGrpSpPr>
            <a:grpSpLocks/>
          </p:cNvGrpSpPr>
          <p:nvPr/>
        </p:nvGrpSpPr>
        <p:grpSpPr bwMode="auto">
          <a:xfrm>
            <a:off x="3500438" y="5727700"/>
            <a:ext cx="442912" cy="500063"/>
            <a:chOff x="6643702" y="3286124"/>
            <a:chExt cx="1665369" cy="1878142"/>
          </a:xfrm>
        </p:grpSpPr>
        <p:sp>
          <p:nvSpPr>
            <p:cNvPr id="176" name="타원 175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7" name="타원 176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8" name="타원 177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79" name="타원 178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199" name="타원 198"/>
          <p:cNvSpPr/>
          <p:nvPr/>
        </p:nvSpPr>
        <p:spPr>
          <a:xfrm>
            <a:off x="3143250" y="2379663"/>
            <a:ext cx="2786063" cy="2786062"/>
          </a:xfrm>
          <a:prstGeom prst="ellipse">
            <a:avLst/>
          </a:prstGeom>
          <a:noFill/>
          <a:ln w="25400">
            <a:solidFill>
              <a:schemeClr val="tx1">
                <a:alpha val="51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3104" name="그룹 49"/>
          <p:cNvGrpSpPr>
            <a:grpSpLocks/>
          </p:cNvGrpSpPr>
          <p:nvPr/>
        </p:nvGrpSpPr>
        <p:grpSpPr bwMode="auto">
          <a:xfrm>
            <a:off x="3171825" y="2513013"/>
            <a:ext cx="649288" cy="649287"/>
            <a:chOff x="510811" y="4857760"/>
            <a:chExt cx="1663828" cy="1663828"/>
          </a:xfrm>
        </p:grpSpPr>
        <p:sp>
          <p:nvSpPr>
            <p:cNvPr id="43" name="타원 42"/>
            <p:cNvSpPr/>
            <p:nvPr/>
          </p:nvSpPr>
          <p:spPr>
            <a:xfrm>
              <a:off x="51081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6BBC"/>
                </a:gs>
                <a:gs pos="0">
                  <a:srgbClr val="008BF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43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5" y="48785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타원 44"/>
            <p:cNvSpPr/>
            <p:nvPr/>
          </p:nvSpPr>
          <p:spPr>
            <a:xfrm>
              <a:off x="862537" y="48816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3105" name="그룹 50"/>
          <p:cNvGrpSpPr>
            <a:grpSpLocks/>
          </p:cNvGrpSpPr>
          <p:nvPr/>
        </p:nvGrpSpPr>
        <p:grpSpPr bwMode="auto">
          <a:xfrm>
            <a:off x="5195888" y="2451100"/>
            <a:ext cx="649287" cy="652463"/>
            <a:chOff x="2902721" y="4848234"/>
            <a:chExt cx="1665369" cy="1673354"/>
          </a:xfrm>
        </p:grpSpPr>
        <p:sp>
          <p:nvSpPr>
            <p:cNvPr id="46" name="타원 45"/>
            <p:cNvSpPr/>
            <p:nvPr/>
          </p:nvSpPr>
          <p:spPr>
            <a:xfrm>
              <a:off x="2902721" y="4848234"/>
              <a:ext cx="1665369" cy="1665211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290272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3266218" y="4857760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4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926" y="4857760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06" name="그룹 52"/>
          <p:cNvGrpSpPr>
            <a:grpSpLocks/>
          </p:cNvGrpSpPr>
          <p:nvPr/>
        </p:nvGrpSpPr>
        <p:grpSpPr bwMode="auto">
          <a:xfrm>
            <a:off x="5195888" y="4394200"/>
            <a:ext cx="649287" cy="652463"/>
            <a:chOff x="2902721" y="4848234"/>
            <a:chExt cx="1665369" cy="1673354"/>
          </a:xfrm>
        </p:grpSpPr>
        <p:sp>
          <p:nvSpPr>
            <p:cNvPr id="54" name="타원 53"/>
            <p:cNvSpPr/>
            <p:nvPr/>
          </p:nvSpPr>
          <p:spPr>
            <a:xfrm>
              <a:off x="2902721" y="4848234"/>
              <a:ext cx="1665369" cy="1665211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290272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3266218" y="4857760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33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926" y="4857760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07" name="그룹 57"/>
          <p:cNvGrpSpPr>
            <a:grpSpLocks/>
          </p:cNvGrpSpPr>
          <p:nvPr/>
        </p:nvGrpSpPr>
        <p:grpSpPr bwMode="auto">
          <a:xfrm>
            <a:off x="3265488" y="4468813"/>
            <a:ext cx="649287" cy="649287"/>
            <a:chOff x="510811" y="4857760"/>
            <a:chExt cx="1663828" cy="1663828"/>
          </a:xfrm>
        </p:grpSpPr>
        <p:sp>
          <p:nvSpPr>
            <p:cNvPr id="59" name="타원 58"/>
            <p:cNvSpPr/>
            <p:nvPr/>
          </p:nvSpPr>
          <p:spPr>
            <a:xfrm>
              <a:off x="51081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6BBC"/>
                </a:gs>
                <a:gs pos="0">
                  <a:srgbClr val="008BF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3122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5" y="48785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타원 60"/>
            <p:cNvSpPr/>
            <p:nvPr/>
          </p:nvSpPr>
          <p:spPr>
            <a:xfrm>
              <a:off x="862537" y="48816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5762625" y="1312863"/>
            <a:ext cx="16430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524625" y="1908175"/>
            <a:ext cx="16430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034213" y="2674938"/>
            <a:ext cx="16430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215188" y="4227513"/>
            <a:ext cx="16430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7000875" y="4899025"/>
            <a:ext cx="16430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357938" y="5513388"/>
            <a:ext cx="16430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572125" y="6032500"/>
            <a:ext cx="16430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500188" y="1655763"/>
            <a:ext cx="16430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928688" y="2370138"/>
            <a:ext cx="16430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143125" y="5961063"/>
            <a:ext cx="16430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857250" y="4746625"/>
            <a:ext cx="16430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428750" y="5441950"/>
            <a:ext cx="16430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• MOONKY</a:t>
            </a:r>
            <a:endParaRPr lang="ko-KR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120" name="TextBox 211"/>
          <p:cNvSpPr txBox="1">
            <a:spLocks noChangeArrowheads="1"/>
          </p:cNvSpPr>
          <p:nvPr/>
        </p:nvSpPr>
        <p:spPr bwMode="auto">
          <a:xfrm>
            <a:off x="3771900" y="3584575"/>
            <a:ext cx="164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26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72</cp:revision>
  <dcterms:created xsi:type="dcterms:W3CDTF">2010-08-14T06:45:49Z</dcterms:created>
  <dcterms:modified xsi:type="dcterms:W3CDTF">2014-04-14T14:13:52Z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