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F503A-DCB8-4FD1-8678-5B86D9159F8A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7B40F-4841-4270-A5B8-D8F646011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15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5B998E24-B6AB-459E-AE4A-63D8D7259D8A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56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49E2-FDC6-4D64-9C50-84369B9F48F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FE0D-B5DA-4BE8-B6B5-0D187CBD37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81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F8B749-E649-4A99-A42B-687FF1FACC7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D5FE708-58B8-46CA-B85C-C258603919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6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-285784" y="3286125"/>
            <a:ext cx="9715568" cy="20002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0" name="사다리꼴 49"/>
          <p:cNvSpPr/>
          <p:nvPr/>
        </p:nvSpPr>
        <p:spPr>
          <a:xfrm rot="10800000">
            <a:off x="4724401" y="3838578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3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9" name="사다리꼴 48"/>
          <p:cNvSpPr/>
          <p:nvPr/>
        </p:nvSpPr>
        <p:spPr>
          <a:xfrm rot="10800000">
            <a:off x="2500298" y="3838578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" name="사다리꼴 50"/>
          <p:cNvSpPr/>
          <p:nvPr/>
        </p:nvSpPr>
        <p:spPr>
          <a:xfrm rot="10800000">
            <a:off x="6929454" y="3838578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6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8" name="사다리꼴 47"/>
          <p:cNvSpPr/>
          <p:nvPr/>
        </p:nvSpPr>
        <p:spPr>
          <a:xfrm rot="10800000">
            <a:off x="276195" y="3838578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bg1">
                  <a:lumMod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280988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3000">
                <a:schemeClr val="bg1">
                  <a:lumMod val="6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이등변 삼각형 12"/>
          <p:cNvSpPr/>
          <p:nvPr/>
        </p:nvSpPr>
        <p:spPr>
          <a:xfrm>
            <a:off x="2500313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6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80988" y="3630613"/>
            <a:ext cx="1931987" cy="36988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74000">
                <a:srgbClr val="9B9B9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500313" y="3630613"/>
            <a:ext cx="1931987" cy="369887"/>
          </a:xfrm>
          <a:prstGeom prst="ellipse">
            <a:avLst/>
          </a:prstGeom>
          <a:gradFill flip="none" rotWithShape="1">
            <a:gsLst>
              <a:gs pos="0">
                <a:srgbClr val="497DBB"/>
              </a:gs>
              <a:gs pos="74000">
                <a:srgbClr val="497DB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이등변 삼각형 15"/>
          <p:cNvSpPr/>
          <p:nvPr/>
        </p:nvSpPr>
        <p:spPr>
          <a:xfrm>
            <a:off x="6924675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9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6924675" y="3630613"/>
            <a:ext cx="1930400" cy="3698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4000">
                <a:srgbClr val="D9670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이등변 삼각형 18"/>
          <p:cNvSpPr/>
          <p:nvPr/>
        </p:nvSpPr>
        <p:spPr>
          <a:xfrm>
            <a:off x="4733925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4000">
                <a:schemeClr val="accent3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4733925" y="3630613"/>
            <a:ext cx="1931988" cy="36988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74000">
                <a:srgbClr val="708B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428625" y="4572000"/>
            <a:ext cx="1643063" cy="2286000"/>
          </a:xfrm>
          <a:prstGeom prst="roundRect">
            <a:avLst>
              <a:gd name="adj" fmla="val 1029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695575" y="4572000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4881563" y="4572000"/>
            <a:ext cx="1643062" cy="2286000"/>
          </a:xfrm>
          <a:prstGeom prst="roundRect">
            <a:avLst>
              <a:gd name="adj" fmla="val 971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7077075" y="4572000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528638" y="4667250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52725" y="4643438"/>
            <a:ext cx="154305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43475" y="4619625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34225" y="4595813"/>
            <a:ext cx="154305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3105" name="TextBox 29"/>
          <p:cNvSpPr txBox="1">
            <a:spLocks noChangeArrowheads="1"/>
          </p:cNvSpPr>
          <p:nvPr/>
        </p:nvSpPr>
        <p:spPr bwMode="auto">
          <a:xfrm>
            <a:off x="7072313" y="15367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6" name="TextBox 30"/>
          <p:cNvSpPr txBox="1">
            <a:spLocks noChangeArrowheads="1"/>
          </p:cNvSpPr>
          <p:nvPr/>
        </p:nvSpPr>
        <p:spPr bwMode="auto">
          <a:xfrm>
            <a:off x="4886325" y="152400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7" name="TextBox 31"/>
          <p:cNvSpPr txBox="1">
            <a:spLocks noChangeArrowheads="1"/>
          </p:cNvSpPr>
          <p:nvPr/>
        </p:nvSpPr>
        <p:spPr bwMode="auto">
          <a:xfrm>
            <a:off x="2647950" y="1512888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8" name="TextBox 32"/>
          <p:cNvSpPr txBox="1">
            <a:spLocks noChangeArrowheads="1"/>
          </p:cNvSpPr>
          <p:nvPr/>
        </p:nvSpPr>
        <p:spPr bwMode="auto">
          <a:xfrm>
            <a:off x="428625" y="1500188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9" name="TextBox 33"/>
          <p:cNvSpPr txBox="1">
            <a:spLocks noChangeArrowheads="1"/>
          </p:cNvSpPr>
          <p:nvPr/>
        </p:nvSpPr>
        <p:spPr bwMode="auto">
          <a:xfrm>
            <a:off x="433388" y="327342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0" name="TextBox 34"/>
          <p:cNvSpPr txBox="1">
            <a:spLocks noChangeArrowheads="1"/>
          </p:cNvSpPr>
          <p:nvPr/>
        </p:nvSpPr>
        <p:spPr bwMode="auto">
          <a:xfrm>
            <a:off x="2681288" y="328612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1" name="TextBox 35"/>
          <p:cNvSpPr txBox="1">
            <a:spLocks noChangeArrowheads="1"/>
          </p:cNvSpPr>
          <p:nvPr/>
        </p:nvSpPr>
        <p:spPr bwMode="auto">
          <a:xfrm>
            <a:off x="4910138" y="3298825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2" name="TextBox 36"/>
          <p:cNvSpPr txBox="1">
            <a:spLocks noChangeArrowheads="1"/>
          </p:cNvSpPr>
          <p:nvPr/>
        </p:nvSpPr>
        <p:spPr bwMode="auto">
          <a:xfrm>
            <a:off x="7100888" y="33099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 rot="5400000" flipH="1" flipV="1">
            <a:off x="-59531" y="2574132"/>
            <a:ext cx="1333500" cy="766762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rot="5400000" flipH="1" flipV="1">
            <a:off x="2164557" y="2578893"/>
            <a:ext cx="1333500" cy="766763"/>
          </a:xfrm>
          <a:prstGeom prst="straightConnector1">
            <a:avLst/>
          </a:prstGeom>
          <a:ln w="15875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rot="5400000" flipH="1" flipV="1">
            <a:off x="4388644" y="2583657"/>
            <a:ext cx="1333500" cy="766762"/>
          </a:xfrm>
          <a:prstGeom prst="straightConnector1">
            <a:avLst/>
          </a:prstGeom>
          <a:ln w="15875">
            <a:solidFill>
              <a:schemeClr val="accent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rot="5400000" flipH="1" flipV="1">
            <a:off x="6574632" y="2569368"/>
            <a:ext cx="1333500" cy="766763"/>
          </a:xfrm>
          <a:prstGeom prst="straightConnector1">
            <a:avLst/>
          </a:prstGeom>
          <a:ln w="15875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1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109</Words>
  <Application>Microsoft Office PowerPoint</Application>
  <PresentationFormat>全屏显示(4:3)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65</cp:revision>
  <dcterms:created xsi:type="dcterms:W3CDTF">2010-08-14T06:45:49Z</dcterms:created>
  <dcterms:modified xsi:type="dcterms:W3CDTF">2014-04-14T14:13:50Z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