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B750F-7A22-41EE-B976-F936FCCA6852}" type="datetimeFigureOut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7F9-CF01-485A-865A-6678AF07F8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08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1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6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SIX SIGMA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81006"/>
            <a:ext cx="1347107" cy="5029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9417" y="1381006"/>
            <a:ext cx="1347107" cy="5029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3958" y="1381006"/>
            <a:ext cx="1347107" cy="5029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79745" y="1381006"/>
            <a:ext cx="1347107" cy="5029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63493" y="1381006"/>
            <a:ext cx="1347107" cy="5029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4077" y="1416929"/>
            <a:ext cx="8723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Define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1416929"/>
            <a:ext cx="10426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Meature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50938" y="1416929"/>
            <a:ext cx="1075363" cy="399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Analyse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7735" y="1416929"/>
            <a:ext cx="1092367" cy="399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Improve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25146" y="1416929"/>
            <a:ext cx="996014" cy="399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Control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28800" y="1655326"/>
            <a:ext cx="304800" cy="15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35680" y="1655326"/>
            <a:ext cx="304800" cy="15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19700" y="1655326"/>
            <a:ext cx="304800" cy="15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880860" y="1655326"/>
            <a:ext cx="304800" cy="1588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3400" y="2112526"/>
            <a:ext cx="144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25980" y="2112526"/>
            <a:ext cx="144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93820" y="2112526"/>
            <a:ext cx="144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94020" y="2112526"/>
            <a:ext cx="1447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85660" y="2112526"/>
            <a:ext cx="1447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-266700" y="4533900"/>
            <a:ext cx="4648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440180" y="4533900"/>
            <a:ext cx="4648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108960" y="4533900"/>
            <a:ext cx="4648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777740" y="4533900"/>
            <a:ext cx="46482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84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4561080</TotalTime>
  <Words>196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1929</cp:revision>
  <dcterms:created xsi:type="dcterms:W3CDTF">2010-07-23T09:33:49Z</dcterms:created>
  <dcterms:modified xsi:type="dcterms:W3CDTF">2014-04-26T02:37:45Z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