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7" r:id="rId3"/>
    <p:sldId id="260" r:id="rId4"/>
    <p:sldId id="276" r:id="rId5"/>
    <p:sldId id="273" r:id="rId6"/>
    <p:sldId id="278" r:id="rId7"/>
    <p:sldId id="261" r:id="rId8"/>
    <p:sldId id="279" r:id="rId9"/>
    <p:sldId id="270" r:id="rId10"/>
    <p:sldId id="272" r:id="rId11"/>
    <p:sldId id="277" r:id="rId12"/>
    <p:sldId id="264" r:id="rId13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  <a:srgbClr val="6E6E6E"/>
    <a:srgbClr val="FFFFFF"/>
    <a:srgbClr val="F8F8F8"/>
    <a:srgbClr val="000000"/>
    <a:srgbClr val="1C1C1C"/>
    <a:srgbClr val="DDDDDD"/>
    <a:srgbClr val="80808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9" autoAdjust="0"/>
  </p:normalViewPr>
  <p:slideViewPr>
    <p:cSldViewPr showGuides="1">
      <p:cViewPr>
        <p:scale>
          <a:sx n="50" d="100"/>
          <a:sy n="50" d="100"/>
        </p:scale>
        <p:origin x="-3306" y="-1254"/>
      </p:cViewPr>
      <p:guideLst>
        <p:guide orient="horz" pos="164"/>
        <p:guide orient="horz" pos="618"/>
        <p:guide orient="horz" pos="709"/>
        <p:guide orient="horz" pos="3974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84625888"/>
        <c:axId val="184625328"/>
      </c:barChart>
      <c:catAx>
        <c:axId val="18462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84625328"/>
        <c:crosses val="autoZero"/>
        <c:auto val="1"/>
        <c:lblAlgn val="ctr"/>
        <c:lblOffset val="100"/>
        <c:noMultiLvlLbl val="0"/>
      </c:catAx>
      <c:valAx>
        <c:axId val="184625328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8462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18"/>
        <c:axId val="208755824"/>
        <c:axId val="208757504"/>
      </c:barChart>
      <c:catAx>
        <c:axId val="20875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8757504"/>
        <c:crosses val="autoZero"/>
        <c:auto val="1"/>
        <c:lblAlgn val="ctr"/>
        <c:lblOffset val="100"/>
        <c:noMultiLvlLbl val="0"/>
      </c:catAx>
      <c:valAx>
        <c:axId val="208757504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8755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57"/>
          <c:y val="0.13910487641950567"/>
          <c:w val="0.65016277837660086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732176"/>
        <c:axId val="183732736"/>
      </c:lineChart>
      <c:catAx>
        <c:axId val="18373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83732736"/>
        <c:crosses val="autoZero"/>
        <c:auto val="1"/>
        <c:lblAlgn val="ctr"/>
        <c:lblOffset val="100"/>
        <c:noMultiLvlLbl val="0"/>
      </c:catAx>
      <c:valAx>
        <c:axId val="18373273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83732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57"/>
          <c:y val="0.13910487641950567"/>
          <c:w val="0.67800500575479106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83737776"/>
        <c:axId val="183738336"/>
      </c:barChart>
      <c:catAx>
        <c:axId val="18373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183738336"/>
        <c:crosses val="autoZero"/>
        <c:auto val="1"/>
        <c:lblAlgn val="ctr"/>
        <c:lblOffset val="100"/>
        <c:noMultiLvlLbl val="0"/>
      </c:catAx>
      <c:valAx>
        <c:axId val="18373833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183737776"/>
        <c:crosses val="autoZero"/>
        <c:crossBetween val="between"/>
      </c:valAx>
    </c:plotArea>
    <c:legend>
      <c:legendPos val="t"/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C6A0D-5AFA-43D3-924D-E42FFE9D84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80FA7-1FDC-4687-87AF-749CE58D823F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1</a:t>
          </a:r>
          <a:endParaRPr lang="zh-CN" altLang="en-US" dirty="0">
            <a:solidFill>
              <a:srgbClr val="FFFFFF"/>
            </a:solidFill>
          </a:endParaRPr>
        </a:p>
      </dgm:t>
    </dgm:pt>
    <dgm:pt modelId="{418358B0-A534-4E2B-B5ED-BE9E02895AFC}" type="par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538F9D4A-8D14-42DB-88B8-D587CD58C2C0}" type="sib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9830C3A0-5D2B-4241-A3F9-9654D05F7988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ED54D61-6AFD-425F-90A5-2213E9AE5F47}" type="par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72823120-D897-48FB-B508-EBE1716B7D64}" type="sib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802793A6-CBD1-4C70-9D1B-CC7A314A119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B94CFE1-91A4-46F6-B695-4FF57B7DD47A}" type="par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FF49B0E6-18CB-42E6-9C2D-0F363079C3AE}" type="sib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4F49577A-6322-459E-8FF2-C71A85FB8A10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3</a:t>
          </a:r>
          <a:endParaRPr lang="zh-CN" altLang="en-US" dirty="0">
            <a:solidFill>
              <a:srgbClr val="FFFFFF"/>
            </a:solidFill>
          </a:endParaRPr>
        </a:p>
      </dgm:t>
    </dgm:pt>
    <dgm:pt modelId="{142BD9C9-83BE-4B75-AE86-264CF15FBC3C}" type="par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AF9E0CEE-D2CF-45C5-AE87-D6B2D0D49884}" type="sib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57C62713-E7DE-48EE-AE67-2B709CE47F3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B43B843D-AEAB-4997-90B5-5567A02135F6}" type="par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8750A376-8D60-4389-A8DF-AB7B9284A5E0}" type="sib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EEFA96A0-7DBF-42F5-9760-1B682C978D9E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4</a:t>
          </a:r>
          <a:endParaRPr lang="zh-CN" altLang="en-US" dirty="0">
            <a:solidFill>
              <a:srgbClr val="FFFFFF"/>
            </a:solidFill>
          </a:endParaRPr>
        </a:p>
      </dgm:t>
    </dgm:pt>
    <dgm:pt modelId="{0340630C-B312-4000-B364-5E57002B64CE}" type="par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D021868A-5F15-426D-9BF9-38BC4141536B}" type="sib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0792B64B-B93F-4639-B6ED-F80F72A777A6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5</a:t>
          </a:r>
          <a:endParaRPr lang="zh-CN" altLang="en-US" dirty="0">
            <a:solidFill>
              <a:srgbClr val="FFFFFF"/>
            </a:solidFill>
          </a:endParaRPr>
        </a:p>
      </dgm:t>
    </dgm:pt>
    <dgm:pt modelId="{A1B428BC-E51F-4292-848B-FB24C49792EB}" type="par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E1890F18-DC2F-4720-A639-7AE3593F91FB}" type="sib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A8FB4687-FD80-4075-A598-C4CEC64A7889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6</a:t>
          </a:r>
          <a:endParaRPr lang="zh-CN" altLang="en-US" dirty="0">
            <a:solidFill>
              <a:srgbClr val="FFFFFF"/>
            </a:solidFill>
          </a:endParaRPr>
        </a:p>
      </dgm:t>
    </dgm:pt>
    <dgm:pt modelId="{46A2DBB9-9CF0-4049-A796-CFDBBA9AB286}" type="par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04546DC9-3C9C-47BD-93C8-60591690DE8B}" type="sib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325D6113-F116-48D7-A58B-2FFC16FE4BC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32DD3F3C-B898-4650-BAE3-FD965789C780}" type="par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3A33BEEF-CE83-4A03-AEA5-5D1EFCE5EDE3}" type="sib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850919D4-F313-498A-89A2-6006B4A28CAC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762BBC97-ADCC-4F67-B4ED-DA5A66392793}" type="par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662F3B96-4A79-4EA8-894C-3D8579647F30}" type="sib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0EAEA40A-AFEE-4FED-833C-B31C910692E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C157DD3-C8F5-4DFE-9A24-5B43BBD37E38}" type="par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3FD43985-5A2B-4076-9AA0-7DC1E78D6825}" type="sib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BF9FE8BE-983E-41F9-B317-D7015F6F36FA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2</a:t>
          </a:r>
          <a:endParaRPr lang="zh-CN" altLang="en-US" dirty="0">
            <a:solidFill>
              <a:srgbClr val="FFFFFF"/>
            </a:solidFill>
          </a:endParaRPr>
        </a:p>
      </dgm:t>
    </dgm:pt>
    <dgm:pt modelId="{6A4C0EF0-ECC4-4E5F-9FF7-030BF8FA6E52}" type="sib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922601CA-F814-4FB6-A426-5608D1BEDA51}" type="par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78AD1182-6711-44B6-95D9-0543DA065073}" type="pres">
      <dgm:prSet presAssocID="{3ACC6A0D-5AFA-43D3-924D-E42FFE9D8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5E051B-36E3-4708-B8E0-CEA45E5AFCA3}" type="pres">
      <dgm:prSet presAssocID="{87F80FA7-1FDC-4687-87AF-749CE58D823F}" presName="linNode" presStyleCnt="0"/>
      <dgm:spPr/>
    </dgm:pt>
    <dgm:pt modelId="{2381FA19-2733-48ED-ABAA-7EDFAF30A094}" type="pres">
      <dgm:prSet presAssocID="{87F80FA7-1FDC-4687-87AF-749CE58D823F}" presName="parentText" presStyleLbl="node1" presStyleIdx="0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239680-3CB0-4DF4-8F4D-801C589137CD}" type="pres">
      <dgm:prSet presAssocID="{87F80FA7-1FDC-4687-87AF-749CE58D823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E333D-B468-4E16-8BE4-A0D75FB74CE7}" type="pres">
      <dgm:prSet presAssocID="{538F9D4A-8D14-42DB-88B8-D587CD58C2C0}" presName="sp" presStyleCnt="0"/>
      <dgm:spPr/>
    </dgm:pt>
    <dgm:pt modelId="{FC592209-34A7-4F86-B4A3-CD2205180153}" type="pres">
      <dgm:prSet presAssocID="{BF9FE8BE-983E-41F9-B317-D7015F6F36FA}" presName="linNode" presStyleCnt="0"/>
      <dgm:spPr/>
    </dgm:pt>
    <dgm:pt modelId="{4CE170C5-6DE4-49AE-85C4-BB9332B44101}" type="pres">
      <dgm:prSet presAssocID="{BF9FE8BE-983E-41F9-B317-D7015F6F36FA}" presName="parentText" presStyleLbl="node1" presStyleIdx="1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313DD0-A4E1-4D7E-AE20-031718C5CEC6}" type="pres">
      <dgm:prSet presAssocID="{BF9FE8BE-983E-41F9-B317-D7015F6F36F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DB555-4FD6-4E60-96BE-FE4E2F0D0366}" type="pres">
      <dgm:prSet presAssocID="{6A4C0EF0-ECC4-4E5F-9FF7-030BF8FA6E52}" presName="sp" presStyleCnt="0"/>
      <dgm:spPr/>
    </dgm:pt>
    <dgm:pt modelId="{A840535B-423A-4CFC-984F-80427C872268}" type="pres">
      <dgm:prSet presAssocID="{4F49577A-6322-459E-8FF2-C71A85FB8A10}" presName="linNode" presStyleCnt="0"/>
      <dgm:spPr/>
    </dgm:pt>
    <dgm:pt modelId="{E8A2056D-40E3-46C3-8DEB-F711CFFDABE5}" type="pres">
      <dgm:prSet presAssocID="{4F49577A-6322-459E-8FF2-C71A85FB8A10}" presName="parentText" presStyleLbl="node1" presStyleIdx="2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E57B0-4386-42CD-B7BF-2EB7D32E6BF2}" type="pres">
      <dgm:prSet presAssocID="{4F49577A-6322-459E-8FF2-C71A85FB8A1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91ECF-E223-47CE-8844-FAF1D92E1460}" type="pres">
      <dgm:prSet presAssocID="{AF9E0CEE-D2CF-45C5-AE87-D6B2D0D49884}" presName="sp" presStyleCnt="0"/>
      <dgm:spPr/>
    </dgm:pt>
    <dgm:pt modelId="{B17E93F9-934D-4D5F-9E95-33F5971E5037}" type="pres">
      <dgm:prSet presAssocID="{EEFA96A0-7DBF-42F5-9760-1B682C978D9E}" presName="linNode" presStyleCnt="0"/>
      <dgm:spPr/>
    </dgm:pt>
    <dgm:pt modelId="{5E94653F-6E3A-466B-866E-C0149A07CA40}" type="pres">
      <dgm:prSet presAssocID="{EEFA96A0-7DBF-42F5-9760-1B682C978D9E}" presName="parentText" presStyleLbl="node1" presStyleIdx="3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AD5F7D-A880-40A0-AE9E-17C80DAA362D}" type="pres">
      <dgm:prSet presAssocID="{EEFA96A0-7DBF-42F5-9760-1B682C978D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C8629-9024-4F5C-B802-AB54DBB1889A}" type="pres">
      <dgm:prSet presAssocID="{D021868A-5F15-426D-9BF9-38BC4141536B}" presName="sp" presStyleCnt="0"/>
      <dgm:spPr/>
    </dgm:pt>
    <dgm:pt modelId="{7DFBF7FF-DDB7-4FCB-ADDD-51784835003D}" type="pres">
      <dgm:prSet presAssocID="{0792B64B-B93F-4639-B6ED-F80F72A777A6}" presName="linNode" presStyleCnt="0"/>
      <dgm:spPr/>
    </dgm:pt>
    <dgm:pt modelId="{39A22D0B-8CB7-4C90-A0BE-B94049266003}" type="pres">
      <dgm:prSet presAssocID="{0792B64B-B93F-4639-B6ED-F80F72A777A6}" presName="parentText" presStyleLbl="node1" presStyleIdx="4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56C4D-C145-46CA-A9D9-95A8600A7020}" type="pres">
      <dgm:prSet presAssocID="{0792B64B-B93F-4639-B6ED-F80F72A777A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9FE353-43A4-471F-82C5-03BA0CE22989}" type="pres">
      <dgm:prSet presAssocID="{E1890F18-DC2F-4720-A639-7AE3593F91FB}" presName="sp" presStyleCnt="0"/>
      <dgm:spPr/>
    </dgm:pt>
    <dgm:pt modelId="{274086F3-377D-4FBA-AECF-C98CF16E075D}" type="pres">
      <dgm:prSet presAssocID="{A8FB4687-FD80-4075-A598-C4CEC64A7889}" presName="linNode" presStyleCnt="0"/>
      <dgm:spPr/>
    </dgm:pt>
    <dgm:pt modelId="{F889E688-BCE4-4A0E-8C7D-7E9E48AB2095}" type="pres">
      <dgm:prSet presAssocID="{A8FB4687-FD80-4075-A598-C4CEC64A7889}" presName="parentText" presStyleLbl="node1" presStyleIdx="5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5FE83-ED04-40F4-B057-95E666072AD5}" type="pres">
      <dgm:prSet presAssocID="{A8FB4687-FD80-4075-A598-C4CEC64A788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7DC11A-0F73-48E1-B090-ACFE1B881109}" type="presOf" srcId="{3ACC6A0D-5AFA-43D3-924D-E42FFE9D8403}" destId="{78AD1182-6711-44B6-95D9-0543DA065073}" srcOrd="0" destOrd="0" presId="urn:microsoft.com/office/officeart/2005/8/layout/vList5"/>
    <dgm:cxn modelId="{2DD4CCAF-9B13-4F3F-8BC5-B4A8C96D14CF}" srcId="{3ACC6A0D-5AFA-43D3-924D-E42FFE9D8403}" destId="{A8FB4687-FD80-4075-A598-C4CEC64A7889}" srcOrd="5" destOrd="0" parTransId="{46A2DBB9-9CF0-4049-A796-CFDBBA9AB286}" sibTransId="{04546DC9-3C9C-47BD-93C8-60591690DE8B}"/>
    <dgm:cxn modelId="{E7C6FD22-8EDA-4EDB-8AFB-D621880A30C4}" type="presOf" srcId="{BF9FE8BE-983E-41F9-B317-D7015F6F36FA}" destId="{4CE170C5-6DE4-49AE-85C4-BB9332B44101}" srcOrd="0" destOrd="0" presId="urn:microsoft.com/office/officeart/2005/8/layout/vList5"/>
    <dgm:cxn modelId="{52AF3023-D549-4D9E-B224-0F61AD712855}" srcId="{BF9FE8BE-983E-41F9-B317-D7015F6F36FA}" destId="{802793A6-CBD1-4C70-9D1B-CC7A314A1196}" srcOrd="0" destOrd="0" parTransId="{FB94CFE1-91A4-46F6-B695-4FF57B7DD47A}" sibTransId="{FF49B0E6-18CB-42E6-9C2D-0F363079C3AE}"/>
    <dgm:cxn modelId="{F16C09AB-58F0-4B3A-834A-F3DB59015817}" srcId="{3ACC6A0D-5AFA-43D3-924D-E42FFE9D8403}" destId="{0792B64B-B93F-4639-B6ED-F80F72A777A6}" srcOrd="4" destOrd="0" parTransId="{A1B428BC-E51F-4292-848B-FB24C49792EB}" sibTransId="{E1890F18-DC2F-4720-A639-7AE3593F91FB}"/>
    <dgm:cxn modelId="{2C041A71-AB07-447E-934C-E0C2BB486159}" type="presOf" srcId="{4F49577A-6322-459E-8FF2-C71A85FB8A10}" destId="{E8A2056D-40E3-46C3-8DEB-F711CFFDABE5}" srcOrd="0" destOrd="0" presId="urn:microsoft.com/office/officeart/2005/8/layout/vList5"/>
    <dgm:cxn modelId="{E45095AD-C91B-4C34-B930-D52B64ED8DF0}" type="presOf" srcId="{EEFA96A0-7DBF-42F5-9760-1B682C978D9E}" destId="{5E94653F-6E3A-466B-866E-C0149A07CA40}" srcOrd="0" destOrd="0" presId="urn:microsoft.com/office/officeart/2005/8/layout/vList5"/>
    <dgm:cxn modelId="{9DE2AB10-A4BD-4727-8E58-75E05B6C78C8}" type="presOf" srcId="{325D6113-F116-48D7-A58B-2FFC16FE4BC9}" destId="{E845FE83-ED04-40F4-B057-95E666072AD5}" srcOrd="0" destOrd="0" presId="urn:microsoft.com/office/officeart/2005/8/layout/vList5"/>
    <dgm:cxn modelId="{3A42D998-0D0A-4F60-8D6C-0966A7EAA112}" srcId="{A8FB4687-FD80-4075-A598-C4CEC64A7889}" destId="{325D6113-F116-48D7-A58B-2FFC16FE4BC9}" srcOrd="0" destOrd="0" parTransId="{32DD3F3C-B898-4650-BAE3-FD965789C780}" sibTransId="{3A33BEEF-CE83-4A03-AEA5-5D1EFCE5EDE3}"/>
    <dgm:cxn modelId="{CF9C2DC7-88C4-45B0-A89A-801D719A067F}" type="presOf" srcId="{0792B64B-B93F-4639-B6ED-F80F72A777A6}" destId="{39A22D0B-8CB7-4C90-A0BE-B94049266003}" srcOrd="0" destOrd="0" presId="urn:microsoft.com/office/officeart/2005/8/layout/vList5"/>
    <dgm:cxn modelId="{D3A38692-6C6B-4C66-B9C8-4A2DAB9485FC}" type="presOf" srcId="{A8FB4687-FD80-4075-A598-C4CEC64A7889}" destId="{F889E688-BCE4-4A0E-8C7D-7E9E48AB2095}" srcOrd="0" destOrd="0" presId="urn:microsoft.com/office/officeart/2005/8/layout/vList5"/>
    <dgm:cxn modelId="{24A3A7E8-31EE-4979-B841-407105CED411}" srcId="{0792B64B-B93F-4639-B6ED-F80F72A777A6}" destId="{850919D4-F313-498A-89A2-6006B4A28CAC}" srcOrd="0" destOrd="0" parTransId="{762BBC97-ADCC-4F67-B4ED-DA5A66392793}" sibTransId="{662F3B96-4A79-4EA8-894C-3D8579647F30}"/>
    <dgm:cxn modelId="{191A9748-9762-441A-9CE2-D63D6FAA3FAE}" type="presOf" srcId="{9830C3A0-5D2B-4241-A3F9-9654D05F7988}" destId="{86239680-3CB0-4DF4-8F4D-801C589137CD}" srcOrd="0" destOrd="0" presId="urn:microsoft.com/office/officeart/2005/8/layout/vList5"/>
    <dgm:cxn modelId="{AED4E61E-7E72-47B1-8B51-EB7A0CF43226}" type="presOf" srcId="{802793A6-CBD1-4C70-9D1B-CC7A314A1196}" destId="{A0313DD0-A4E1-4D7E-AE20-031718C5CEC6}" srcOrd="0" destOrd="0" presId="urn:microsoft.com/office/officeart/2005/8/layout/vList5"/>
    <dgm:cxn modelId="{774D1A83-6A90-40BA-97C7-8837E561B206}" type="presOf" srcId="{87F80FA7-1FDC-4687-87AF-749CE58D823F}" destId="{2381FA19-2733-48ED-ABAA-7EDFAF30A094}" srcOrd="0" destOrd="0" presId="urn:microsoft.com/office/officeart/2005/8/layout/vList5"/>
    <dgm:cxn modelId="{953531F8-CCD4-46A6-B490-DB68D2FBDC8C}" srcId="{3ACC6A0D-5AFA-43D3-924D-E42FFE9D8403}" destId="{BF9FE8BE-983E-41F9-B317-D7015F6F36FA}" srcOrd="1" destOrd="0" parTransId="{922601CA-F814-4FB6-A426-5608D1BEDA51}" sibTransId="{6A4C0EF0-ECC4-4E5F-9FF7-030BF8FA6E52}"/>
    <dgm:cxn modelId="{FD88F8C1-8797-4801-BFA6-E63CDAA92CD2}" type="presOf" srcId="{0EAEA40A-AFEE-4FED-833C-B31C910692E6}" destId="{FFAD5F7D-A880-40A0-AE9E-17C80DAA362D}" srcOrd="0" destOrd="0" presId="urn:microsoft.com/office/officeart/2005/8/layout/vList5"/>
    <dgm:cxn modelId="{3278421F-133D-421B-83BC-75074B864EE6}" srcId="{4F49577A-6322-459E-8FF2-C71A85FB8A10}" destId="{57C62713-E7DE-48EE-AE67-2B709CE47F37}" srcOrd="0" destOrd="0" parTransId="{B43B843D-AEAB-4997-90B5-5567A02135F6}" sibTransId="{8750A376-8D60-4389-A8DF-AB7B9284A5E0}"/>
    <dgm:cxn modelId="{A6EA2CB6-999A-4FCA-831D-A56F705233C2}" type="presOf" srcId="{850919D4-F313-498A-89A2-6006B4A28CAC}" destId="{4A256C4D-C145-46CA-A9D9-95A8600A7020}" srcOrd="0" destOrd="0" presId="urn:microsoft.com/office/officeart/2005/8/layout/vList5"/>
    <dgm:cxn modelId="{FC362A2E-8681-40D2-9789-5D39FFD036F0}" srcId="{EEFA96A0-7DBF-42F5-9760-1B682C978D9E}" destId="{0EAEA40A-AFEE-4FED-833C-B31C910692E6}" srcOrd="0" destOrd="0" parTransId="{FC157DD3-C8F5-4DFE-9A24-5B43BBD37E38}" sibTransId="{3FD43985-5A2B-4076-9AA0-7DC1E78D6825}"/>
    <dgm:cxn modelId="{4675E0D5-18A4-4064-A6A4-F7DD8FC83BA7}" srcId="{87F80FA7-1FDC-4687-87AF-749CE58D823F}" destId="{9830C3A0-5D2B-4241-A3F9-9654D05F7988}" srcOrd="0" destOrd="0" parTransId="{FED54D61-6AFD-425F-90A5-2213E9AE5F47}" sibTransId="{72823120-D897-48FB-B508-EBE1716B7D64}"/>
    <dgm:cxn modelId="{3F9EA91B-B68F-4C62-903F-27D5B23C46AE}" srcId="{3ACC6A0D-5AFA-43D3-924D-E42FFE9D8403}" destId="{87F80FA7-1FDC-4687-87AF-749CE58D823F}" srcOrd="0" destOrd="0" parTransId="{418358B0-A534-4E2B-B5ED-BE9E02895AFC}" sibTransId="{538F9D4A-8D14-42DB-88B8-D587CD58C2C0}"/>
    <dgm:cxn modelId="{AD978664-7D93-4B8B-A41D-83319AAECAA5}" srcId="{3ACC6A0D-5AFA-43D3-924D-E42FFE9D8403}" destId="{4F49577A-6322-459E-8FF2-C71A85FB8A10}" srcOrd="2" destOrd="0" parTransId="{142BD9C9-83BE-4B75-AE86-264CF15FBC3C}" sibTransId="{AF9E0CEE-D2CF-45C5-AE87-D6B2D0D49884}"/>
    <dgm:cxn modelId="{B9BABDB1-5FF1-4867-93E9-7B04558D9BBC}" srcId="{3ACC6A0D-5AFA-43D3-924D-E42FFE9D8403}" destId="{EEFA96A0-7DBF-42F5-9760-1B682C978D9E}" srcOrd="3" destOrd="0" parTransId="{0340630C-B312-4000-B364-5E57002B64CE}" sibTransId="{D021868A-5F15-426D-9BF9-38BC4141536B}"/>
    <dgm:cxn modelId="{9D58267A-CB26-4766-A03F-2C7A3EC9AADB}" type="presOf" srcId="{57C62713-E7DE-48EE-AE67-2B709CE47F37}" destId="{3DAE57B0-4386-42CD-B7BF-2EB7D32E6BF2}" srcOrd="0" destOrd="0" presId="urn:microsoft.com/office/officeart/2005/8/layout/vList5"/>
    <dgm:cxn modelId="{46452B60-CD31-46AF-BED9-5443B302F3EC}" type="presParOf" srcId="{78AD1182-6711-44B6-95D9-0543DA065073}" destId="{0A5E051B-36E3-4708-B8E0-CEA45E5AFCA3}" srcOrd="0" destOrd="0" presId="urn:microsoft.com/office/officeart/2005/8/layout/vList5"/>
    <dgm:cxn modelId="{F1C62FDE-1451-459B-A390-3FEC7FE07AF0}" type="presParOf" srcId="{0A5E051B-36E3-4708-B8E0-CEA45E5AFCA3}" destId="{2381FA19-2733-48ED-ABAA-7EDFAF30A094}" srcOrd="0" destOrd="0" presId="urn:microsoft.com/office/officeart/2005/8/layout/vList5"/>
    <dgm:cxn modelId="{73C4BECF-A77D-41DA-8FAD-702443A0F923}" type="presParOf" srcId="{0A5E051B-36E3-4708-B8E0-CEA45E5AFCA3}" destId="{86239680-3CB0-4DF4-8F4D-801C589137CD}" srcOrd="1" destOrd="0" presId="urn:microsoft.com/office/officeart/2005/8/layout/vList5"/>
    <dgm:cxn modelId="{B82B1C7A-B215-45AA-B395-069BD681A35E}" type="presParOf" srcId="{78AD1182-6711-44B6-95D9-0543DA065073}" destId="{4BBE333D-B468-4E16-8BE4-A0D75FB74CE7}" srcOrd="1" destOrd="0" presId="urn:microsoft.com/office/officeart/2005/8/layout/vList5"/>
    <dgm:cxn modelId="{CF30DA5E-5541-4B05-924C-8C79CA11C8AC}" type="presParOf" srcId="{78AD1182-6711-44B6-95D9-0543DA065073}" destId="{FC592209-34A7-4F86-B4A3-CD2205180153}" srcOrd="2" destOrd="0" presId="urn:microsoft.com/office/officeart/2005/8/layout/vList5"/>
    <dgm:cxn modelId="{1444768D-C6A7-4BC7-883D-3DC32ECD14F3}" type="presParOf" srcId="{FC592209-34A7-4F86-B4A3-CD2205180153}" destId="{4CE170C5-6DE4-49AE-85C4-BB9332B44101}" srcOrd="0" destOrd="0" presId="urn:microsoft.com/office/officeart/2005/8/layout/vList5"/>
    <dgm:cxn modelId="{E7AD5787-0900-40F4-97B7-DF2E354E8568}" type="presParOf" srcId="{FC592209-34A7-4F86-B4A3-CD2205180153}" destId="{A0313DD0-A4E1-4D7E-AE20-031718C5CEC6}" srcOrd="1" destOrd="0" presId="urn:microsoft.com/office/officeart/2005/8/layout/vList5"/>
    <dgm:cxn modelId="{E26D5C62-5E71-4BD5-A15E-4B3F72A684B8}" type="presParOf" srcId="{78AD1182-6711-44B6-95D9-0543DA065073}" destId="{C05DB555-4FD6-4E60-96BE-FE4E2F0D0366}" srcOrd="3" destOrd="0" presId="urn:microsoft.com/office/officeart/2005/8/layout/vList5"/>
    <dgm:cxn modelId="{71ECA4CB-FDAC-431D-B170-1FBDE0C824AF}" type="presParOf" srcId="{78AD1182-6711-44B6-95D9-0543DA065073}" destId="{A840535B-423A-4CFC-984F-80427C872268}" srcOrd="4" destOrd="0" presId="urn:microsoft.com/office/officeart/2005/8/layout/vList5"/>
    <dgm:cxn modelId="{1EFEA873-D6C2-41DF-BA26-45998B6C6608}" type="presParOf" srcId="{A840535B-423A-4CFC-984F-80427C872268}" destId="{E8A2056D-40E3-46C3-8DEB-F711CFFDABE5}" srcOrd="0" destOrd="0" presId="urn:microsoft.com/office/officeart/2005/8/layout/vList5"/>
    <dgm:cxn modelId="{33D4613E-E7CC-495A-934A-81CCD9686720}" type="presParOf" srcId="{A840535B-423A-4CFC-984F-80427C872268}" destId="{3DAE57B0-4386-42CD-B7BF-2EB7D32E6BF2}" srcOrd="1" destOrd="0" presId="urn:microsoft.com/office/officeart/2005/8/layout/vList5"/>
    <dgm:cxn modelId="{6EC39E70-E772-4226-ADBA-5D2B3F216F45}" type="presParOf" srcId="{78AD1182-6711-44B6-95D9-0543DA065073}" destId="{09C91ECF-E223-47CE-8844-FAF1D92E1460}" srcOrd="5" destOrd="0" presId="urn:microsoft.com/office/officeart/2005/8/layout/vList5"/>
    <dgm:cxn modelId="{84719BF9-D21B-4835-9F3A-2B6582D2EAA7}" type="presParOf" srcId="{78AD1182-6711-44B6-95D9-0543DA065073}" destId="{B17E93F9-934D-4D5F-9E95-33F5971E5037}" srcOrd="6" destOrd="0" presId="urn:microsoft.com/office/officeart/2005/8/layout/vList5"/>
    <dgm:cxn modelId="{BEFDBAD9-723D-43B2-A9E8-36FDB31F052D}" type="presParOf" srcId="{B17E93F9-934D-4D5F-9E95-33F5971E5037}" destId="{5E94653F-6E3A-466B-866E-C0149A07CA40}" srcOrd="0" destOrd="0" presId="urn:microsoft.com/office/officeart/2005/8/layout/vList5"/>
    <dgm:cxn modelId="{6109E9B3-3EEE-4BAF-94BD-F27176C8AFE5}" type="presParOf" srcId="{B17E93F9-934D-4D5F-9E95-33F5971E5037}" destId="{FFAD5F7D-A880-40A0-AE9E-17C80DAA362D}" srcOrd="1" destOrd="0" presId="urn:microsoft.com/office/officeart/2005/8/layout/vList5"/>
    <dgm:cxn modelId="{9B2FD3F8-DB78-470E-AF2E-D591EF5BED24}" type="presParOf" srcId="{78AD1182-6711-44B6-95D9-0543DA065073}" destId="{FEDC8629-9024-4F5C-B802-AB54DBB1889A}" srcOrd="7" destOrd="0" presId="urn:microsoft.com/office/officeart/2005/8/layout/vList5"/>
    <dgm:cxn modelId="{33066991-C055-488C-9A42-8F8FD602ACCB}" type="presParOf" srcId="{78AD1182-6711-44B6-95D9-0543DA065073}" destId="{7DFBF7FF-DDB7-4FCB-ADDD-51784835003D}" srcOrd="8" destOrd="0" presId="urn:microsoft.com/office/officeart/2005/8/layout/vList5"/>
    <dgm:cxn modelId="{40182359-D39B-4F2C-97F9-9EA36F4298E2}" type="presParOf" srcId="{7DFBF7FF-DDB7-4FCB-ADDD-51784835003D}" destId="{39A22D0B-8CB7-4C90-A0BE-B94049266003}" srcOrd="0" destOrd="0" presId="urn:microsoft.com/office/officeart/2005/8/layout/vList5"/>
    <dgm:cxn modelId="{9EDC2253-61D1-41C3-95A2-BADBAF5D9F67}" type="presParOf" srcId="{7DFBF7FF-DDB7-4FCB-ADDD-51784835003D}" destId="{4A256C4D-C145-46CA-A9D9-95A8600A7020}" srcOrd="1" destOrd="0" presId="urn:microsoft.com/office/officeart/2005/8/layout/vList5"/>
    <dgm:cxn modelId="{C36C86AC-092E-4FBD-A6B6-5ADD522010D0}" type="presParOf" srcId="{78AD1182-6711-44B6-95D9-0543DA065073}" destId="{1B9FE353-43A4-471F-82C5-03BA0CE22989}" srcOrd="9" destOrd="0" presId="urn:microsoft.com/office/officeart/2005/8/layout/vList5"/>
    <dgm:cxn modelId="{F7295532-5450-4B26-B3FC-C159A174D6B4}" type="presParOf" srcId="{78AD1182-6711-44B6-95D9-0543DA065073}" destId="{274086F3-377D-4FBA-AECF-C98CF16E075D}" srcOrd="10" destOrd="0" presId="urn:microsoft.com/office/officeart/2005/8/layout/vList5"/>
    <dgm:cxn modelId="{2A0AF696-B77E-4E65-8D83-1A6CA3E18D15}" type="presParOf" srcId="{274086F3-377D-4FBA-AECF-C98CF16E075D}" destId="{F889E688-BCE4-4A0E-8C7D-7E9E48AB2095}" srcOrd="0" destOrd="0" presId="urn:microsoft.com/office/officeart/2005/8/layout/vList5"/>
    <dgm:cxn modelId="{74AC2D61-4877-40E9-BE18-DD3508D77F88}" type="presParOf" srcId="{274086F3-377D-4FBA-AECF-C98CF16E075D}" destId="{E845FE83-ED04-40F4-B057-95E666072A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238E3-0F58-4E66-BA3B-9DB6BE6DD35F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AE738-93C7-43C8-9DB6-5F01C0495DE4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E82CA1AC-9DD4-4F43-B8BE-187C5E36B814}" type="par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0A42F8B8-4764-4BB2-B0E7-5D5E32EC3C23}" type="sib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AFBFCE69-D95F-465E-B5DB-FDE90EFCA14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FE1BBF74-839A-4F92-81C7-C1EB3E1819FB}" type="par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FF90C5F3-FB4D-4EC1-9360-BC8A9E605B54}" type="sib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58E8784C-7D25-4E38-B433-0589E390C7F2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33771138-F664-4865-B2DF-B1CD146F78C6}" type="par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1152C29E-82D7-4BD6-9611-91B4B7F178AD}" type="sib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50D1D4AE-6284-4639-B39D-7107C967DE93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F883ABD2-DD0E-40DD-BD0F-C33D93DB3A0A}" type="par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6B680945-A323-4172-9DE0-35B7D7CE503D}" type="sib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07F363F8-5443-4D43-B030-85B1BD2F4B9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E7B1A53C-508A-4D5A-9F51-A19F7262204D}" type="par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0633A044-18CC-4725-89A3-47F862423F3F}" type="sib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D4E36BDB-ED9C-4A17-9C54-DDAABEBAA0C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CCEB54FF-A86E-4955-8AFB-A0D14C23EECB}" type="par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93B68759-73F1-4353-B2CE-F76969E25009}" type="sib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A92D798B-F514-4C55-9637-4ECD7BC618AD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6D1221F9-81B4-4EF1-B42A-472C601797C8}" type="par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FAA4E5DD-8388-4257-B651-89A2FA4D0752}" type="sib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44E8B082-45DE-4A7F-A9F8-53876133B0D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162AAEE-0187-4161-83E1-503EB3717844}" type="par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A484B21F-1807-4F86-8D1E-82F2DDAE378C}" type="sib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15F083AA-252A-41A8-89D3-11577292F09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F12FFEF-D862-449C-A761-74908986020A}" type="par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26A358A-8FA9-47CE-83DF-59DE45A3E86A}" type="sib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3CD69FF-FD1C-4504-8A75-E4046CC7747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7A547490-4E03-45BC-822F-DD6C17AF415A}" type="par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E8774291-54BC-4300-9C4C-7B5D5FD254CC}" type="sib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B6995644-517B-45D6-B7BA-085598E66BAD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20DA8E9B-7E02-452E-A66C-5E28257D8E8A}" type="par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6BF4D947-0573-468D-9983-5B29E7C8D42A}" type="sib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360B5EF4-3E84-4A37-A2B1-28AB7C1043B3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9C3B186-A829-4DF9-8B5F-E586C258C321}" type="par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DCEBF7DE-09C9-4542-A881-76B0231B05CC}" type="sib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99E50B6F-CDEF-4513-B3B6-C75FA17A2E12}" type="pres">
      <dgm:prSet presAssocID="{7E8238E3-0F58-4E66-BA3B-9DB6BE6DD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ED8938-C4F5-455A-B0C4-2FE0DA5BF18E}" type="pres">
      <dgm:prSet presAssocID="{7E8238E3-0F58-4E66-BA3B-9DB6BE6DD35F}" presName="tSp" presStyleCnt="0"/>
      <dgm:spPr/>
    </dgm:pt>
    <dgm:pt modelId="{2E111DA8-6F33-4A9B-9F89-8E0BA97EEB40}" type="pres">
      <dgm:prSet presAssocID="{7E8238E3-0F58-4E66-BA3B-9DB6BE6DD35F}" presName="bSp" presStyleCnt="0"/>
      <dgm:spPr/>
    </dgm:pt>
    <dgm:pt modelId="{51C00026-C4D5-49C4-8079-60A70CC9A993}" type="pres">
      <dgm:prSet presAssocID="{7E8238E3-0F58-4E66-BA3B-9DB6BE6DD35F}" presName="process" presStyleCnt="0"/>
      <dgm:spPr/>
    </dgm:pt>
    <dgm:pt modelId="{AB571A68-42A2-4F7C-BD6D-A65EF0A79D57}" type="pres">
      <dgm:prSet presAssocID="{7B5AE738-93C7-43C8-9DB6-5F01C0495DE4}" presName="composite1" presStyleCnt="0"/>
      <dgm:spPr/>
    </dgm:pt>
    <dgm:pt modelId="{8D83914C-F646-47C9-86D3-46B2B8A75942}" type="pres">
      <dgm:prSet presAssocID="{7B5AE738-93C7-43C8-9DB6-5F01C0495DE4}" presName="dummyNode1" presStyleLbl="node1" presStyleIdx="0" presStyleCnt="3"/>
      <dgm:spPr/>
    </dgm:pt>
    <dgm:pt modelId="{3A56968A-E0A1-4472-A81F-33AF83D89196}" type="pres">
      <dgm:prSet presAssocID="{7B5AE738-93C7-43C8-9DB6-5F01C0495DE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351F3-A84E-4E77-8FAE-5FE9A70E5BD1}" type="pres">
      <dgm:prSet presAssocID="{7B5AE738-93C7-43C8-9DB6-5F01C0495DE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6614-B449-443A-B0F1-95E91921E9D8}" type="pres">
      <dgm:prSet presAssocID="{7B5AE738-93C7-43C8-9DB6-5F01C0495DE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01A1B-316F-4708-8B9D-3719DC1F7B01}" type="pres">
      <dgm:prSet presAssocID="{7B5AE738-93C7-43C8-9DB6-5F01C0495DE4}" presName="connSite1" presStyleCnt="0"/>
      <dgm:spPr/>
    </dgm:pt>
    <dgm:pt modelId="{806460DA-3BDB-4235-8F83-5E07F6F8F17D}" type="pres">
      <dgm:prSet presAssocID="{0A42F8B8-4764-4BB2-B0E7-5D5E32EC3C23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F4DA058E-0EB1-48CF-9C37-9A410B6031B6}" type="pres">
      <dgm:prSet presAssocID="{50D1D4AE-6284-4639-B39D-7107C967DE93}" presName="composite2" presStyleCnt="0"/>
      <dgm:spPr/>
    </dgm:pt>
    <dgm:pt modelId="{285D0E3D-AB51-41D0-B8A1-D4D22AB6E7BF}" type="pres">
      <dgm:prSet presAssocID="{50D1D4AE-6284-4639-B39D-7107C967DE93}" presName="dummyNode2" presStyleLbl="node1" presStyleIdx="0" presStyleCnt="3"/>
      <dgm:spPr/>
    </dgm:pt>
    <dgm:pt modelId="{8D87B9EB-96F2-4066-86EF-89D7AFAEA69E}" type="pres">
      <dgm:prSet presAssocID="{50D1D4AE-6284-4639-B39D-7107C967DE9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7749D9-95A7-4758-A1D5-44C0C97D642A}" type="pres">
      <dgm:prSet presAssocID="{50D1D4AE-6284-4639-B39D-7107C967DE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5B912B-C3EC-41D4-A7E3-1B2F9D15219C}" type="pres">
      <dgm:prSet presAssocID="{50D1D4AE-6284-4639-B39D-7107C967DE9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2FE74-7744-4C35-8542-96856CB5F4D2}" type="pres">
      <dgm:prSet presAssocID="{50D1D4AE-6284-4639-B39D-7107C967DE93}" presName="connSite2" presStyleCnt="0"/>
      <dgm:spPr/>
    </dgm:pt>
    <dgm:pt modelId="{511FCBE0-7C2E-46E5-B1C1-B7E2BD5EB0F5}" type="pres">
      <dgm:prSet presAssocID="{6B680945-A323-4172-9DE0-35B7D7CE503D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EFC49B28-E7A3-4C69-A7AD-B42CEEBD2192}" type="pres">
      <dgm:prSet presAssocID="{A92D798B-F514-4C55-9637-4ECD7BC618AD}" presName="composite1" presStyleCnt="0"/>
      <dgm:spPr/>
    </dgm:pt>
    <dgm:pt modelId="{CFE5C617-7C03-4756-9AE2-C062FC0BF34F}" type="pres">
      <dgm:prSet presAssocID="{A92D798B-F514-4C55-9637-4ECD7BC618AD}" presName="dummyNode1" presStyleLbl="node1" presStyleIdx="1" presStyleCnt="3"/>
      <dgm:spPr/>
    </dgm:pt>
    <dgm:pt modelId="{D627A842-D3B2-492A-BCBB-66750577F7BE}" type="pres">
      <dgm:prSet presAssocID="{A92D798B-F514-4C55-9637-4ECD7BC618A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BC0C0E-391E-48E1-B23C-66A1E1642A9F}" type="pres">
      <dgm:prSet presAssocID="{A92D798B-F514-4C55-9637-4ECD7BC618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AE40-C757-43FB-8D9F-7736A07938F3}" type="pres">
      <dgm:prSet presAssocID="{A92D798B-F514-4C55-9637-4ECD7BC618A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1103C7-D87B-4778-B101-1BB33A337979}" type="pres">
      <dgm:prSet presAssocID="{A92D798B-F514-4C55-9637-4ECD7BC618AD}" presName="connSite1" presStyleCnt="0"/>
      <dgm:spPr/>
    </dgm:pt>
  </dgm:ptLst>
  <dgm:cxnLst>
    <dgm:cxn modelId="{9ABBA5AC-73D7-4D97-AE80-114721F87C49}" type="presOf" srcId="{0A42F8B8-4764-4BB2-B0E7-5D5E32EC3C23}" destId="{806460DA-3BDB-4235-8F83-5E07F6F8F17D}" srcOrd="0" destOrd="0" presId="urn:microsoft.com/office/officeart/2005/8/layout/hProcess4"/>
    <dgm:cxn modelId="{6E256C9E-1278-4C22-B513-BE6F49E87AE9}" srcId="{7E8238E3-0F58-4E66-BA3B-9DB6BE6DD35F}" destId="{50D1D4AE-6284-4639-B39D-7107C967DE93}" srcOrd="1" destOrd="0" parTransId="{F883ABD2-DD0E-40DD-BD0F-C33D93DB3A0A}" sibTransId="{6B680945-A323-4172-9DE0-35B7D7CE503D}"/>
    <dgm:cxn modelId="{F808B9DC-EB96-49E8-A43A-8A8E695A3405}" srcId="{A92D798B-F514-4C55-9637-4ECD7BC618AD}" destId="{15F083AA-252A-41A8-89D3-11577292F094}" srcOrd="1" destOrd="0" parTransId="{BF12FFEF-D862-449C-A761-74908986020A}" sibTransId="{C26A358A-8FA9-47CE-83DF-59DE45A3E86A}"/>
    <dgm:cxn modelId="{F36D0357-D7BE-4F44-AC06-3249C1CFC12B}" type="presOf" srcId="{50D1D4AE-6284-4639-B39D-7107C967DE93}" destId="{C35B912B-C3EC-41D4-A7E3-1B2F9D15219C}" srcOrd="0" destOrd="0" presId="urn:microsoft.com/office/officeart/2005/8/layout/hProcess4"/>
    <dgm:cxn modelId="{989A94CB-4C25-4D43-8883-02BACBCD972E}" type="presOf" srcId="{58E8784C-7D25-4E38-B433-0589E390C7F2}" destId="{F85351F3-A84E-4E77-8FAE-5FE9A70E5BD1}" srcOrd="1" destOrd="1" presId="urn:microsoft.com/office/officeart/2005/8/layout/hProcess4"/>
    <dgm:cxn modelId="{ECFFA45D-FD60-4B86-9C2F-EC05E7307511}" srcId="{7B5AE738-93C7-43C8-9DB6-5F01C0495DE4}" destId="{AFBFCE69-D95F-465E-B5DB-FDE90EFCA149}" srcOrd="0" destOrd="0" parTransId="{FE1BBF74-839A-4F92-81C7-C1EB3E1819FB}" sibTransId="{FF90C5F3-FB4D-4EC1-9360-BC8A9E605B54}"/>
    <dgm:cxn modelId="{2518D619-B753-45E5-A63B-8F578F9309B0}" type="presOf" srcId="{B6995644-517B-45D6-B7BA-085598E66BAD}" destId="{8D87B9EB-96F2-4066-86EF-89D7AFAEA69E}" srcOrd="0" destOrd="2" presId="urn:microsoft.com/office/officeart/2005/8/layout/hProcess4"/>
    <dgm:cxn modelId="{C8A68DAB-1BDE-41B0-A962-E54FC8FE6D08}" type="presOf" srcId="{AFBFCE69-D95F-465E-B5DB-FDE90EFCA149}" destId="{F85351F3-A84E-4E77-8FAE-5FE9A70E5BD1}" srcOrd="1" destOrd="0" presId="urn:microsoft.com/office/officeart/2005/8/layout/hProcess4"/>
    <dgm:cxn modelId="{82110C48-0069-4B0B-B776-C56C1FA5DF83}" srcId="{7B5AE738-93C7-43C8-9DB6-5F01C0495DE4}" destId="{58E8784C-7D25-4E38-B433-0589E390C7F2}" srcOrd="1" destOrd="0" parTransId="{33771138-F664-4865-B2DF-B1CD146F78C6}" sibTransId="{1152C29E-82D7-4BD6-9611-91B4B7F178AD}"/>
    <dgm:cxn modelId="{337E6B6B-2B8D-484D-8F5B-7700F2A1911F}" srcId="{7B5AE738-93C7-43C8-9DB6-5F01C0495DE4}" destId="{C3CD69FF-FD1C-4504-8A75-E4046CC77477}" srcOrd="2" destOrd="0" parTransId="{7A547490-4E03-45BC-822F-DD6C17AF415A}" sibTransId="{E8774291-54BC-4300-9C4C-7B5D5FD254CC}"/>
    <dgm:cxn modelId="{C3998091-B095-4ED5-B869-2BFD31AAA32C}" type="presOf" srcId="{360B5EF4-3E84-4A37-A2B1-28AB7C1043B3}" destId="{D627A842-D3B2-492A-BCBB-66750577F7BE}" srcOrd="0" destOrd="2" presId="urn:microsoft.com/office/officeart/2005/8/layout/hProcess4"/>
    <dgm:cxn modelId="{51474DB5-5479-4366-993C-F742398C6851}" type="presOf" srcId="{6B680945-A323-4172-9DE0-35B7D7CE503D}" destId="{511FCBE0-7C2E-46E5-B1C1-B7E2BD5EB0F5}" srcOrd="0" destOrd="0" presId="urn:microsoft.com/office/officeart/2005/8/layout/hProcess4"/>
    <dgm:cxn modelId="{0EDA5F9B-C6AE-47DA-A4D0-019147F31461}" type="presOf" srcId="{D4E36BDB-ED9C-4A17-9C54-DDAABEBAA0C4}" destId="{8D87B9EB-96F2-4066-86EF-89D7AFAEA69E}" srcOrd="0" destOrd="1" presId="urn:microsoft.com/office/officeart/2005/8/layout/hProcess4"/>
    <dgm:cxn modelId="{A2E090A9-4B38-4EDE-9288-803013A6B0F6}" type="presOf" srcId="{7B5AE738-93C7-43C8-9DB6-5F01C0495DE4}" destId="{93246614-B449-443A-B0F1-95E91921E9D8}" srcOrd="0" destOrd="0" presId="urn:microsoft.com/office/officeart/2005/8/layout/hProcess4"/>
    <dgm:cxn modelId="{7A77D7F9-A012-4264-8060-ABEB881DF896}" srcId="{7E8238E3-0F58-4E66-BA3B-9DB6BE6DD35F}" destId="{A92D798B-F514-4C55-9637-4ECD7BC618AD}" srcOrd="2" destOrd="0" parTransId="{6D1221F9-81B4-4EF1-B42A-472C601797C8}" sibTransId="{FAA4E5DD-8388-4257-B651-89A2FA4D0752}"/>
    <dgm:cxn modelId="{1D273547-2F5E-4174-8313-B4C99B54C320}" type="presOf" srcId="{15F083AA-252A-41A8-89D3-11577292F094}" destId="{D627A842-D3B2-492A-BCBB-66750577F7BE}" srcOrd="0" destOrd="1" presId="urn:microsoft.com/office/officeart/2005/8/layout/hProcess4"/>
    <dgm:cxn modelId="{610F59BF-98AB-4665-A021-D9D13DE7FA2D}" type="presOf" srcId="{C3CD69FF-FD1C-4504-8A75-E4046CC77477}" destId="{3A56968A-E0A1-4472-A81F-33AF83D89196}" srcOrd="0" destOrd="2" presId="urn:microsoft.com/office/officeart/2005/8/layout/hProcess4"/>
    <dgm:cxn modelId="{18AC0EDF-ED4C-444C-AE69-3AD6CB51956D}" type="presOf" srcId="{15F083AA-252A-41A8-89D3-11577292F094}" destId="{1ABC0C0E-391E-48E1-B23C-66A1E1642A9F}" srcOrd="1" destOrd="1" presId="urn:microsoft.com/office/officeart/2005/8/layout/hProcess4"/>
    <dgm:cxn modelId="{A1687DCF-E272-416A-98BC-D6721C524472}" srcId="{A92D798B-F514-4C55-9637-4ECD7BC618AD}" destId="{360B5EF4-3E84-4A37-A2B1-28AB7C1043B3}" srcOrd="2" destOrd="0" parTransId="{B9C3B186-A829-4DF9-8B5F-E586C258C321}" sibTransId="{DCEBF7DE-09C9-4542-A881-76B0231B05CC}"/>
    <dgm:cxn modelId="{D744D89F-8F00-49B8-A9CF-23175566DA43}" srcId="{50D1D4AE-6284-4639-B39D-7107C967DE93}" destId="{07F363F8-5443-4D43-B030-85B1BD2F4B99}" srcOrd="0" destOrd="0" parTransId="{E7B1A53C-508A-4D5A-9F51-A19F7262204D}" sibTransId="{0633A044-18CC-4725-89A3-47F862423F3F}"/>
    <dgm:cxn modelId="{4B6E2C4A-E6CC-483E-94D8-3BE65FBC6E0D}" type="presOf" srcId="{58E8784C-7D25-4E38-B433-0589E390C7F2}" destId="{3A56968A-E0A1-4472-A81F-33AF83D89196}" srcOrd="0" destOrd="1" presId="urn:microsoft.com/office/officeart/2005/8/layout/hProcess4"/>
    <dgm:cxn modelId="{D34498A7-5852-407C-BB93-0C28FCA3F2CF}" type="presOf" srcId="{44E8B082-45DE-4A7F-A9F8-53876133B0D6}" destId="{D627A842-D3B2-492A-BCBB-66750577F7BE}" srcOrd="0" destOrd="0" presId="urn:microsoft.com/office/officeart/2005/8/layout/hProcess4"/>
    <dgm:cxn modelId="{5DE159EB-2966-4454-9BF0-EF2DA3E2E351}" type="presOf" srcId="{44E8B082-45DE-4A7F-A9F8-53876133B0D6}" destId="{1ABC0C0E-391E-48E1-B23C-66A1E1642A9F}" srcOrd="1" destOrd="0" presId="urn:microsoft.com/office/officeart/2005/8/layout/hProcess4"/>
    <dgm:cxn modelId="{FF72021B-D31A-47A8-8C40-46C422E58AD9}" srcId="{50D1D4AE-6284-4639-B39D-7107C967DE93}" destId="{B6995644-517B-45D6-B7BA-085598E66BAD}" srcOrd="2" destOrd="0" parTransId="{20DA8E9B-7E02-452E-A66C-5E28257D8E8A}" sibTransId="{6BF4D947-0573-468D-9983-5B29E7C8D42A}"/>
    <dgm:cxn modelId="{BAF316E5-D79F-40E8-BFA2-2950C5E579CB}" srcId="{50D1D4AE-6284-4639-B39D-7107C967DE93}" destId="{D4E36BDB-ED9C-4A17-9C54-DDAABEBAA0C4}" srcOrd="1" destOrd="0" parTransId="{CCEB54FF-A86E-4955-8AFB-A0D14C23EECB}" sibTransId="{93B68759-73F1-4353-B2CE-F76969E25009}"/>
    <dgm:cxn modelId="{8ECEADA3-C94D-449D-870C-6B75FF1028CE}" srcId="{A92D798B-F514-4C55-9637-4ECD7BC618AD}" destId="{44E8B082-45DE-4A7F-A9F8-53876133B0D6}" srcOrd="0" destOrd="0" parTransId="{B162AAEE-0187-4161-83E1-503EB3717844}" sibTransId="{A484B21F-1807-4F86-8D1E-82F2DDAE378C}"/>
    <dgm:cxn modelId="{4EAB57E0-C1F9-4AF6-934F-330A231C78F7}" type="presOf" srcId="{B6995644-517B-45D6-B7BA-085598E66BAD}" destId="{547749D9-95A7-4758-A1D5-44C0C97D642A}" srcOrd="1" destOrd="2" presId="urn:microsoft.com/office/officeart/2005/8/layout/hProcess4"/>
    <dgm:cxn modelId="{A4DE0448-E80C-42DF-A370-9DF064D635F2}" type="presOf" srcId="{C3CD69FF-FD1C-4504-8A75-E4046CC77477}" destId="{F85351F3-A84E-4E77-8FAE-5FE9A70E5BD1}" srcOrd="1" destOrd="2" presId="urn:microsoft.com/office/officeart/2005/8/layout/hProcess4"/>
    <dgm:cxn modelId="{E07FB800-A752-4BCB-9FD9-47BCE31D11CA}" type="presOf" srcId="{AFBFCE69-D95F-465E-B5DB-FDE90EFCA149}" destId="{3A56968A-E0A1-4472-A81F-33AF83D89196}" srcOrd="0" destOrd="0" presId="urn:microsoft.com/office/officeart/2005/8/layout/hProcess4"/>
    <dgm:cxn modelId="{BAFEE022-592F-4394-9C84-F95F7AB32F78}" type="presOf" srcId="{D4E36BDB-ED9C-4A17-9C54-DDAABEBAA0C4}" destId="{547749D9-95A7-4758-A1D5-44C0C97D642A}" srcOrd="1" destOrd="1" presId="urn:microsoft.com/office/officeart/2005/8/layout/hProcess4"/>
    <dgm:cxn modelId="{B602405C-175D-402B-A0CB-743B528C1A38}" srcId="{7E8238E3-0F58-4E66-BA3B-9DB6BE6DD35F}" destId="{7B5AE738-93C7-43C8-9DB6-5F01C0495DE4}" srcOrd="0" destOrd="0" parTransId="{E82CA1AC-9DD4-4F43-B8BE-187C5E36B814}" sibTransId="{0A42F8B8-4764-4BB2-B0E7-5D5E32EC3C23}"/>
    <dgm:cxn modelId="{26572915-FE25-4770-AD8E-FC03D7FAA275}" type="presOf" srcId="{A92D798B-F514-4C55-9637-4ECD7BC618AD}" destId="{9324AE40-C757-43FB-8D9F-7736A07938F3}" srcOrd="0" destOrd="0" presId="urn:microsoft.com/office/officeart/2005/8/layout/hProcess4"/>
    <dgm:cxn modelId="{366F33E4-77C0-4CBA-9863-0A15096CAD6B}" type="presOf" srcId="{07F363F8-5443-4D43-B030-85B1BD2F4B99}" destId="{8D87B9EB-96F2-4066-86EF-89D7AFAEA69E}" srcOrd="0" destOrd="0" presId="urn:microsoft.com/office/officeart/2005/8/layout/hProcess4"/>
    <dgm:cxn modelId="{25387A67-DB3D-4EC9-A128-44E28D70BF44}" type="presOf" srcId="{07F363F8-5443-4D43-B030-85B1BD2F4B99}" destId="{547749D9-95A7-4758-A1D5-44C0C97D642A}" srcOrd="1" destOrd="0" presId="urn:microsoft.com/office/officeart/2005/8/layout/hProcess4"/>
    <dgm:cxn modelId="{713E7F94-99F6-4FCC-A4AC-DD621A33C61D}" type="presOf" srcId="{360B5EF4-3E84-4A37-A2B1-28AB7C1043B3}" destId="{1ABC0C0E-391E-48E1-B23C-66A1E1642A9F}" srcOrd="1" destOrd="2" presId="urn:microsoft.com/office/officeart/2005/8/layout/hProcess4"/>
    <dgm:cxn modelId="{16C6B39C-F253-4D02-B344-B352A54006E6}" type="presOf" srcId="{7E8238E3-0F58-4E66-BA3B-9DB6BE6DD35F}" destId="{99E50B6F-CDEF-4513-B3B6-C75FA17A2E12}" srcOrd="0" destOrd="0" presId="urn:microsoft.com/office/officeart/2005/8/layout/hProcess4"/>
    <dgm:cxn modelId="{520EC497-2A0F-4D25-86EC-8C02A20DE52C}" type="presParOf" srcId="{99E50B6F-CDEF-4513-B3B6-C75FA17A2E12}" destId="{66ED8938-C4F5-455A-B0C4-2FE0DA5BF18E}" srcOrd="0" destOrd="0" presId="urn:microsoft.com/office/officeart/2005/8/layout/hProcess4"/>
    <dgm:cxn modelId="{9705BB94-0179-4F8B-ABC6-7E346BCE3791}" type="presParOf" srcId="{99E50B6F-CDEF-4513-B3B6-C75FA17A2E12}" destId="{2E111DA8-6F33-4A9B-9F89-8E0BA97EEB40}" srcOrd="1" destOrd="0" presId="urn:microsoft.com/office/officeart/2005/8/layout/hProcess4"/>
    <dgm:cxn modelId="{77CA78CF-F0CC-4595-8033-3E5300E22C72}" type="presParOf" srcId="{99E50B6F-CDEF-4513-B3B6-C75FA17A2E12}" destId="{51C00026-C4D5-49C4-8079-60A70CC9A993}" srcOrd="2" destOrd="0" presId="urn:microsoft.com/office/officeart/2005/8/layout/hProcess4"/>
    <dgm:cxn modelId="{723750B0-D504-4923-AB3B-B1F3CF7AD26D}" type="presParOf" srcId="{51C00026-C4D5-49C4-8079-60A70CC9A993}" destId="{AB571A68-42A2-4F7C-BD6D-A65EF0A79D57}" srcOrd="0" destOrd="0" presId="urn:microsoft.com/office/officeart/2005/8/layout/hProcess4"/>
    <dgm:cxn modelId="{E89BF73B-3D45-4F17-AD4F-65CD424809EA}" type="presParOf" srcId="{AB571A68-42A2-4F7C-BD6D-A65EF0A79D57}" destId="{8D83914C-F646-47C9-86D3-46B2B8A75942}" srcOrd="0" destOrd="0" presId="urn:microsoft.com/office/officeart/2005/8/layout/hProcess4"/>
    <dgm:cxn modelId="{F46A9E60-E15C-4463-915F-ED158F63E5F6}" type="presParOf" srcId="{AB571A68-42A2-4F7C-BD6D-A65EF0A79D57}" destId="{3A56968A-E0A1-4472-A81F-33AF83D89196}" srcOrd="1" destOrd="0" presId="urn:microsoft.com/office/officeart/2005/8/layout/hProcess4"/>
    <dgm:cxn modelId="{AC3A1D4C-2097-47FD-934B-D7B8E0B087AD}" type="presParOf" srcId="{AB571A68-42A2-4F7C-BD6D-A65EF0A79D57}" destId="{F85351F3-A84E-4E77-8FAE-5FE9A70E5BD1}" srcOrd="2" destOrd="0" presId="urn:microsoft.com/office/officeart/2005/8/layout/hProcess4"/>
    <dgm:cxn modelId="{3971555C-5EAF-4D8F-BC1F-2C221D775AFB}" type="presParOf" srcId="{AB571A68-42A2-4F7C-BD6D-A65EF0A79D57}" destId="{93246614-B449-443A-B0F1-95E91921E9D8}" srcOrd="3" destOrd="0" presId="urn:microsoft.com/office/officeart/2005/8/layout/hProcess4"/>
    <dgm:cxn modelId="{19ABFE20-60B1-40EC-8EEA-EB8DC9D44221}" type="presParOf" srcId="{AB571A68-42A2-4F7C-BD6D-A65EF0A79D57}" destId="{3C101A1B-316F-4708-8B9D-3719DC1F7B01}" srcOrd="4" destOrd="0" presId="urn:microsoft.com/office/officeart/2005/8/layout/hProcess4"/>
    <dgm:cxn modelId="{E163D761-8E92-40CB-BF0A-6B8B396833B4}" type="presParOf" srcId="{51C00026-C4D5-49C4-8079-60A70CC9A993}" destId="{806460DA-3BDB-4235-8F83-5E07F6F8F17D}" srcOrd="1" destOrd="0" presId="urn:microsoft.com/office/officeart/2005/8/layout/hProcess4"/>
    <dgm:cxn modelId="{995C8E6A-EB75-4C47-B057-121BCF30880D}" type="presParOf" srcId="{51C00026-C4D5-49C4-8079-60A70CC9A993}" destId="{F4DA058E-0EB1-48CF-9C37-9A410B6031B6}" srcOrd="2" destOrd="0" presId="urn:microsoft.com/office/officeart/2005/8/layout/hProcess4"/>
    <dgm:cxn modelId="{65BE34D0-F89F-41EB-96CD-D09308963885}" type="presParOf" srcId="{F4DA058E-0EB1-48CF-9C37-9A410B6031B6}" destId="{285D0E3D-AB51-41D0-B8A1-D4D22AB6E7BF}" srcOrd="0" destOrd="0" presId="urn:microsoft.com/office/officeart/2005/8/layout/hProcess4"/>
    <dgm:cxn modelId="{A0485BC8-0A7B-4364-A3B1-67CBA1BC5A55}" type="presParOf" srcId="{F4DA058E-0EB1-48CF-9C37-9A410B6031B6}" destId="{8D87B9EB-96F2-4066-86EF-89D7AFAEA69E}" srcOrd="1" destOrd="0" presId="urn:microsoft.com/office/officeart/2005/8/layout/hProcess4"/>
    <dgm:cxn modelId="{76B370E1-B88E-4168-9BC9-3A9AB548535F}" type="presParOf" srcId="{F4DA058E-0EB1-48CF-9C37-9A410B6031B6}" destId="{547749D9-95A7-4758-A1D5-44C0C97D642A}" srcOrd="2" destOrd="0" presId="urn:microsoft.com/office/officeart/2005/8/layout/hProcess4"/>
    <dgm:cxn modelId="{B4830896-B0FF-48F2-8ADE-DF43CEA26C8B}" type="presParOf" srcId="{F4DA058E-0EB1-48CF-9C37-9A410B6031B6}" destId="{C35B912B-C3EC-41D4-A7E3-1B2F9D15219C}" srcOrd="3" destOrd="0" presId="urn:microsoft.com/office/officeart/2005/8/layout/hProcess4"/>
    <dgm:cxn modelId="{AA24EA7C-E921-44AB-AA4D-BE3A81B36A37}" type="presParOf" srcId="{F4DA058E-0EB1-48CF-9C37-9A410B6031B6}" destId="{4262FE74-7744-4C35-8542-96856CB5F4D2}" srcOrd="4" destOrd="0" presId="urn:microsoft.com/office/officeart/2005/8/layout/hProcess4"/>
    <dgm:cxn modelId="{54A2BCD8-1C6C-499A-8A24-A2517EF7E4C6}" type="presParOf" srcId="{51C00026-C4D5-49C4-8079-60A70CC9A993}" destId="{511FCBE0-7C2E-46E5-B1C1-B7E2BD5EB0F5}" srcOrd="3" destOrd="0" presId="urn:microsoft.com/office/officeart/2005/8/layout/hProcess4"/>
    <dgm:cxn modelId="{6F72D1DB-EA53-4A99-B909-487E6F81A803}" type="presParOf" srcId="{51C00026-C4D5-49C4-8079-60A70CC9A993}" destId="{EFC49B28-E7A3-4C69-A7AD-B42CEEBD2192}" srcOrd="4" destOrd="0" presId="urn:microsoft.com/office/officeart/2005/8/layout/hProcess4"/>
    <dgm:cxn modelId="{31D45E01-51BF-460F-8C9D-5E29E8A6EE86}" type="presParOf" srcId="{EFC49B28-E7A3-4C69-A7AD-B42CEEBD2192}" destId="{CFE5C617-7C03-4756-9AE2-C062FC0BF34F}" srcOrd="0" destOrd="0" presId="urn:microsoft.com/office/officeart/2005/8/layout/hProcess4"/>
    <dgm:cxn modelId="{FF308440-E117-4EF7-9DDB-AB47585B6D7F}" type="presParOf" srcId="{EFC49B28-E7A3-4C69-A7AD-B42CEEBD2192}" destId="{D627A842-D3B2-492A-BCBB-66750577F7BE}" srcOrd="1" destOrd="0" presId="urn:microsoft.com/office/officeart/2005/8/layout/hProcess4"/>
    <dgm:cxn modelId="{3D35C389-E388-4407-9E5B-6D44C845A68C}" type="presParOf" srcId="{EFC49B28-E7A3-4C69-A7AD-B42CEEBD2192}" destId="{1ABC0C0E-391E-48E1-B23C-66A1E1642A9F}" srcOrd="2" destOrd="0" presId="urn:microsoft.com/office/officeart/2005/8/layout/hProcess4"/>
    <dgm:cxn modelId="{856B6EBB-9D99-4E76-B8A2-49C1B41ABC59}" type="presParOf" srcId="{EFC49B28-E7A3-4C69-A7AD-B42CEEBD2192}" destId="{9324AE40-C757-43FB-8D9F-7736A07938F3}" srcOrd="3" destOrd="0" presId="urn:microsoft.com/office/officeart/2005/8/layout/hProcess4"/>
    <dgm:cxn modelId="{F01E9A17-4BF5-4015-B221-7F147A3F64BF}" type="presParOf" srcId="{EFC49B28-E7A3-4C69-A7AD-B42CEEBD2192}" destId="{D51103C7-D87B-4778-B101-1BB33A3379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162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LIDEtoME\TP模板\新建文件夹 (16)\bg1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484784"/>
            <a:ext cx="8353425" cy="79208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276872"/>
            <a:ext cx="8353425" cy="5040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76E313-2D52-48C8-8277-CF8FAABB88F6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5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3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LIDEtoME\TP模板\新建文件夹 (16)\bg1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"/>
          <a:stretch/>
        </p:blipFill>
        <p:spPr bwMode="auto">
          <a:xfrm>
            <a:off x="0" y="271121"/>
            <a:ext cx="9166920" cy="65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CC1532-F6AC-4C0F-9262-7D09BE731876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814613"/>
            <a:ext cx="8353425" cy="750292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412776"/>
            <a:ext cx="8353425" cy="401836"/>
          </a:xfrm>
        </p:spPr>
        <p:txBody>
          <a:bodyPr anchor="b"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LIDEtoME\TP模板\新建文件夹 (16)\bg1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556792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348880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FCD105-2A29-4E1C-AEE0-6E903EDBE46B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94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3050"/>
            <a:ext cx="8353425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LIDEtoME\TP模板\新建文件夹 (16)\bg15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289" y="216617"/>
            <a:ext cx="8353424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A1BBA-CEB0-4622-BA2B-DCD4AABD4BA9}" type="datetime1">
              <a:rPr lang="zh-CN" altLang="en-US" smtClean="0"/>
              <a:pPr/>
              <a:t>2014/4/26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335158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点击此处添加幻灯主标题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点击此处添加幻灯</a:t>
            </a:r>
            <a:r>
              <a:rPr lang="zh-CN" altLang="en-US" dirty="0" smtClean="0"/>
              <a:t>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5BA8-6113-4310-A6D1-2BCBAFCAF7A5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71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</a:t>
            </a:r>
            <a:r>
              <a:rPr lang="zh-CN" altLang="en-US" dirty="0" smtClean="0"/>
              <a:t>添加图片标题</a:t>
            </a:r>
            <a:endParaRPr lang="zh-CN" altLang="en-US" dirty="0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单击此处添加</a:t>
            </a:r>
            <a:r>
              <a:rPr lang="zh-CN" altLang="en-US" dirty="0" smtClean="0"/>
              <a:t>图片</a:t>
            </a:r>
            <a:r>
              <a:rPr lang="zh-CN" altLang="en-US" dirty="0"/>
              <a:t>描述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9BAEB0C5-E2D5-4173-A645-529716621F1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fld id="{49F4BA8F-7B64-4198-9505-0CB5D4D3B366}" type="slidenum">
              <a:rPr lang="zh-CN" altLang="en-US" smtClean="0"/>
              <a:pPr/>
              <a:t>10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6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4"/>
          <p:cNvGrpSpPr>
            <a:grpSpLocks/>
          </p:cNvGrpSpPr>
          <p:nvPr/>
        </p:nvGrpSpPr>
        <p:grpSpPr bwMode="auto">
          <a:xfrm>
            <a:off x="480703" y="1632392"/>
            <a:ext cx="8341306" cy="3236768"/>
            <a:chOff x="462" y="1657"/>
            <a:chExt cx="4896" cy="2172"/>
          </a:xfrm>
          <a:solidFill>
            <a:schemeClr val="accent1">
              <a:alpha val="10196"/>
            </a:schemeClr>
          </a:solidFill>
        </p:grpSpPr>
        <p:sp>
          <p:nvSpPr>
            <p:cNvPr id="34" name="Freeform 65"/>
            <p:cNvSpPr>
              <a:spLocks/>
            </p:cNvSpPr>
            <p:nvPr/>
          </p:nvSpPr>
          <p:spPr bwMode="gray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gray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gray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gray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gray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gray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gray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gray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gray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gray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gray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gray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gray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gray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gray">
            <a:xfrm>
              <a:off x="2318" y="2537"/>
              <a:ext cx="23" cy="23"/>
            </a:xfrm>
            <a:prstGeom prst="ellipse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11</a:t>
            </a:fld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631587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696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3805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4913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1587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82696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33805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84913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1587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82696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33805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84913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87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82696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3805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84913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53" name="标题 6"/>
          <p:cNvSpPr txBox="1">
            <a:spLocks/>
          </p:cNvSpPr>
          <p:nvPr/>
        </p:nvSpPr>
        <p:spPr>
          <a:xfrm>
            <a:off x="395287" y="4956215"/>
            <a:ext cx="8353425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单击此处添加图片标题</a:t>
            </a:r>
            <a:endParaRPr lang="zh-CN" altLang="en-US" sz="2000" dirty="0"/>
          </a:p>
        </p:txBody>
      </p:sp>
      <p:sp>
        <p:nvSpPr>
          <p:cNvPr id="54" name="文本占位符 8"/>
          <p:cNvSpPr txBox="1">
            <a:spLocks/>
          </p:cNvSpPr>
          <p:nvPr/>
        </p:nvSpPr>
        <p:spPr>
          <a:xfrm>
            <a:off x="395287" y="5522953"/>
            <a:ext cx="8353425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单击此处添加图片描述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感谢观映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单击此处添加公司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0E29-6729-45AE-8ACE-241BC2E12AA2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使用说明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7F46BADE-FD31-4777-AE2D-AEED3641120A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pPr algn="r"/>
            <a:fld id="{49F4BA8F-7B64-4198-9505-0CB5D4D3B366}" type="slidenum">
              <a:rPr lang="zh-CN" altLang="en-US" smtClean="0"/>
              <a:pPr algn="r"/>
              <a:t>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288" y="1564996"/>
            <a:ext cx="69702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92311" y="1564996"/>
            <a:ext cx="69702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89333" y="1564996"/>
            <a:ext cx="69702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82740" y="1564996"/>
            <a:ext cx="69702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79763" y="1564996"/>
            <a:ext cx="69702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76787" y="1564996"/>
            <a:ext cx="683768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60554" y="1564996"/>
            <a:ext cx="710277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67215" y="1564996"/>
            <a:ext cx="69702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964238" y="1564996"/>
            <a:ext cx="69702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61261" y="1564996"/>
            <a:ext cx="69702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358283" y="1564996"/>
            <a:ext cx="697023" cy="384414"/>
          </a:xfrm>
          <a:prstGeom prst="rect">
            <a:avLst/>
          </a:prstGeom>
          <a:solidFill>
            <a:srgbClr val="37373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051690" y="1564996"/>
            <a:ext cx="697023" cy="384414"/>
          </a:xfrm>
          <a:prstGeom prst="rect">
            <a:avLst/>
          </a:prstGeom>
          <a:solidFill>
            <a:srgbClr val="6E6E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395288" y="1564996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395288" y="2226657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文本 </a:t>
            </a:r>
            <a:r>
              <a:rPr lang="en-US" altLang="zh-CN" sz="1600" dirty="0" smtClean="0"/>
              <a:t>/ </a:t>
            </a:r>
            <a:r>
              <a:rPr lang="zh-CN" altLang="en-US" sz="1600" dirty="0" smtClean="0"/>
              <a:t>背景</a:t>
            </a:r>
            <a:endParaRPr lang="zh-CN" alt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179763" y="222665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填充</a:t>
            </a:r>
            <a:endParaRPr lang="zh-CN" alt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358284" y="222665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超链接</a:t>
            </a:r>
            <a:endParaRPr lang="zh-CN" alt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95288" y="1965047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浅 </a:t>
            </a:r>
            <a:r>
              <a:rPr lang="en-US" altLang="zh-CN" sz="1100" dirty="0">
                <a:solidFill>
                  <a:schemeClr val="tx2"/>
                </a:solidFill>
              </a:rPr>
              <a:t>/ </a:t>
            </a:r>
            <a:r>
              <a:rPr lang="zh-CN" altLang="en-US" sz="1100" dirty="0" smtClean="0">
                <a:solidFill>
                  <a:schemeClr val="tx2"/>
                </a:solidFill>
              </a:rPr>
              <a:t>深色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79764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一级填充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58283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未访问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68379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二级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964238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三级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51690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已访问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8748713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V="1">
            <a:off x="395288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395288" y="2564172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395288" y="2198064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3180097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358284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V="1">
            <a:off x="4560554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5964238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V="1">
            <a:off x="805169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450753" y="196504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描边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2062" name="矩形 2061"/>
          <p:cNvSpPr/>
          <p:nvPr/>
        </p:nvSpPr>
        <p:spPr>
          <a:xfrm>
            <a:off x="403418" y="3370411"/>
            <a:ext cx="2082938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一般文本样式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03418" y="3821646"/>
            <a:ext cx="2082938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</a:rPr>
              <a:t>一般</a:t>
            </a:r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7" name="矩形 156"/>
          <p:cNvSpPr/>
          <p:nvPr/>
        </p:nvSpPr>
        <p:spPr>
          <a:xfrm>
            <a:off x="403418" y="4272882"/>
            <a:ext cx="2082938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8" name="矩形 157"/>
          <p:cNvSpPr/>
          <p:nvPr/>
        </p:nvSpPr>
        <p:spPr>
          <a:xfrm>
            <a:off x="403418" y="4724117"/>
            <a:ext cx="2082938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9" name="矩形 158"/>
          <p:cNvSpPr/>
          <p:nvPr/>
        </p:nvSpPr>
        <p:spPr>
          <a:xfrm>
            <a:off x="403418" y="5175353"/>
            <a:ext cx="1385915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573621" y="537564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注释文字样式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2064" name="矩形 2063"/>
          <p:cNvSpPr/>
          <p:nvPr/>
        </p:nvSpPr>
        <p:spPr>
          <a:xfrm>
            <a:off x="365604" y="12008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配色方案</a:t>
            </a:r>
            <a:endParaRPr lang="zh-CN" altLang="en-US" dirty="0"/>
          </a:p>
        </p:txBody>
      </p:sp>
      <p:sp>
        <p:nvSpPr>
          <p:cNvPr id="164" name="矩形 163"/>
          <p:cNvSpPr/>
          <p:nvPr/>
        </p:nvSpPr>
        <p:spPr>
          <a:xfrm>
            <a:off x="365604" y="30010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文本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填充样式</a:t>
            </a:r>
            <a:endParaRPr lang="zh-CN" altLang="en-US" dirty="0"/>
          </a:p>
        </p:txBody>
      </p:sp>
      <p:sp>
        <p:nvSpPr>
          <p:cNvPr id="165" name="矩形 164"/>
          <p:cNvSpPr/>
          <p:nvPr/>
        </p:nvSpPr>
        <p:spPr>
          <a:xfrm>
            <a:off x="3180097" y="30010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数据图表</a:t>
            </a:r>
            <a:endParaRPr lang="zh-CN" altLang="en-US" dirty="0"/>
          </a:p>
        </p:txBody>
      </p:sp>
      <p:graphicFrame>
        <p:nvGraphicFramePr>
          <p:cNvPr id="13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8673"/>
              </p:ext>
            </p:extLst>
          </p:nvPr>
        </p:nvGraphicFramePr>
        <p:xfrm>
          <a:off x="3180097" y="3331579"/>
          <a:ext cx="5568616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0" name="直接连接符 149"/>
          <p:cNvCxnSpPr/>
          <p:nvPr/>
        </p:nvCxnSpPr>
        <p:spPr>
          <a:xfrm flipV="1">
            <a:off x="248274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95288" y="1944131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2053"/>
          <p:cNvSpPr/>
          <p:nvPr/>
        </p:nvSpPr>
        <p:spPr>
          <a:xfrm>
            <a:off x="1836837" y="520945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hlinkClick r:id="" action="ppaction://hlinkshowjump?jump=firstslide"/>
              </a:rPr>
              <a:t>超链接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FC3-3F93-4F4C-A0D8-4C26F8C7551A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点击此处添加</a:t>
            </a:r>
            <a:r>
              <a:rPr lang="zh-CN" altLang="en-US" dirty="0" smtClean="0"/>
              <a:t>幻灯节标题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第一节</a:t>
            </a:r>
          </a:p>
        </p:txBody>
      </p:sp>
    </p:spTree>
    <p:extLst>
      <p:ext uri="{BB962C8B-B14F-4D97-AF65-F5344CB8AC3E}">
        <p14:creationId xmlns:p14="http://schemas.microsoft.com/office/powerpoint/2010/main" val="2633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125539"/>
            <a:ext cx="4995259" cy="5115213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单击此处添加内容</a:t>
            </a:r>
            <a:r>
              <a:rPr lang="zh-CN" altLang="en-US" dirty="0" smtClean="0"/>
              <a:t>文本</a:t>
            </a:r>
            <a:endParaRPr lang="en-US" altLang="zh-CN" dirty="0" smtClean="0"/>
          </a:p>
          <a:p>
            <a:r>
              <a:rPr lang="zh-CN" altLang="en-US" dirty="0"/>
              <a:t>单击此处添加内容文本</a:t>
            </a:r>
          </a:p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  <a:p>
            <a:r>
              <a:rPr lang="zh-CN" altLang="en-US" dirty="0" smtClean="0"/>
              <a:t>单击</a:t>
            </a:r>
            <a:r>
              <a:rPr lang="zh-CN" altLang="en-US" dirty="0"/>
              <a:t>此处添加内容文本</a:t>
            </a:r>
          </a:p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4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阵列图示 </a:t>
            </a:r>
            <a:r>
              <a:rPr lang="en-US" altLang="zh-CN" sz="2000" dirty="0" smtClean="0"/>
              <a:t>SmartArt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947-1C5C-4623-93C7-14751A986F97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5</a:t>
            </a:fld>
            <a:endParaRPr lang="zh-CN" altLang="en-US" dirty="0" smtClean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65174"/>
              </p:ext>
            </p:extLst>
          </p:nvPr>
        </p:nvGraphicFramePr>
        <p:xfrm>
          <a:off x="395288" y="1339180"/>
          <a:ext cx="83534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流程图示 </a:t>
            </a:r>
            <a:r>
              <a:rPr lang="en-US" altLang="zh-CN" sz="2000" dirty="0"/>
              <a:t>SmartArt</a:t>
            </a:r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03154"/>
              </p:ext>
            </p:extLst>
          </p:nvPr>
        </p:nvGraphicFramePr>
        <p:xfrm>
          <a:off x="905982" y="1340768"/>
          <a:ext cx="7332038" cy="448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6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表格样式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13603"/>
              </p:ext>
            </p:extLst>
          </p:nvPr>
        </p:nvGraphicFramePr>
        <p:xfrm>
          <a:off x="395287" y="1412776"/>
          <a:ext cx="8353425" cy="439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85"/>
                <a:gridCol w="1670685"/>
                <a:gridCol w="1670685"/>
                <a:gridCol w="1670685"/>
                <a:gridCol w="1670685"/>
              </a:tblGrid>
              <a:tr h="52127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项目一</a:t>
                      </a:r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</a:t>
                      </a:r>
                      <a:r>
                        <a:rPr lang="en-US" altLang="zh-CN" sz="1600" dirty="0" smtClean="0">
                          <a:solidFill>
                            <a:srgbClr val="1C1C1C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02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03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04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05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06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07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08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5CC3-4661-4A79-AF87-6ED0932CD102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164" y="581973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8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01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graphicFrame>
        <p:nvGraphicFramePr>
          <p:cNvPr id="10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652412"/>
              </p:ext>
            </p:extLst>
          </p:nvPr>
        </p:nvGraphicFramePr>
        <p:xfrm>
          <a:off x="39528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内容占位符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3250941"/>
              </p:ext>
            </p:extLst>
          </p:nvPr>
        </p:nvGraphicFramePr>
        <p:xfrm>
          <a:off x="463607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数据图表样式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3555"/>
              </p:ext>
            </p:extLst>
          </p:nvPr>
        </p:nvGraphicFramePr>
        <p:xfrm>
          <a:off x="395288" y="1196975"/>
          <a:ext cx="83534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570-CD4C-418D-8DBE-54B39BE655F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9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c57162bc63cded45ed660ee68a3bad5a54350"/>
</p:tagLst>
</file>

<file path=ppt/theme/theme1.xml><?xml version="1.0" encoding="utf-8"?>
<a:theme xmlns:a="http://schemas.openxmlformats.org/drawingml/2006/main" name="www.iloveppt.org">
  <a:themeElements>
    <a:clrScheme name="www.slideto.Me blue L5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0070C0"/>
      </a:accent1>
      <a:accent2>
        <a:srgbClr val="00B0F0"/>
      </a:accent2>
      <a:accent3>
        <a:srgbClr val="00B050"/>
      </a:accent3>
      <a:accent4>
        <a:srgbClr val="92D050"/>
      </a:accent4>
      <a:accent5>
        <a:srgbClr val="FF6600"/>
      </a:accent5>
      <a:accent6>
        <a:srgbClr val="FF9900"/>
      </a:accent6>
      <a:hlink>
        <a:srgbClr val="373737"/>
      </a:hlink>
      <a:folHlink>
        <a:srgbClr val="6E6E6E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ww.slideto.Me bule 4">
    <a:dk1>
      <a:srgbClr val="111111"/>
    </a:dk1>
    <a:lt1>
      <a:srgbClr val="FFFFFF"/>
    </a:lt1>
    <a:dk2>
      <a:srgbClr val="5F5F5F"/>
    </a:dk2>
    <a:lt2>
      <a:srgbClr val="969696"/>
    </a:lt2>
    <a:accent1>
      <a:srgbClr val="00589A"/>
    </a:accent1>
    <a:accent2>
      <a:srgbClr val="047BCC"/>
    </a:accent2>
    <a:accent3>
      <a:srgbClr val="007A77"/>
    </a:accent3>
    <a:accent4>
      <a:srgbClr val="00D69E"/>
    </a:accent4>
    <a:accent5>
      <a:srgbClr val="FF6600"/>
    </a:accent5>
    <a:accent6>
      <a:srgbClr val="FF9900"/>
    </a:accent6>
    <a:hlink>
      <a:srgbClr val="373737"/>
    </a:hlink>
    <a:folHlink>
      <a:srgbClr val="6E6E6E"/>
    </a:folHlink>
  </a:clrScheme>
  <a:fontScheme name="www.SlideTo.Me 1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492</Words>
  <Application>Microsoft Office PowerPoint</Application>
  <PresentationFormat>全屏显示(4:3)</PresentationFormat>
  <Paragraphs>172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Arial Black</vt:lpstr>
      <vt:lpstr>Wingdings</vt:lpstr>
      <vt:lpstr>www.iloveppt.org</vt:lpstr>
      <vt:lpstr>点击此处添加幻灯主标题</vt:lpstr>
      <vt:lpstr>使用说明</vt:lpstr>
      <vt:lpstr>点击此处添加幻灯节标题</vt:lpstr>
      <vt:lpstr>单击此处添加标题</vt:lpstr>
      <vt:lpstr>阵列图示 SmartArt</vt:lpstr>
      <vt:lpstr>流程图示 SmartArt</vt:lpstr>
      <vt:lpstr>表格样式</vt:lpstr>
      <vt:lpstr>单击此处添加标题</vt:lpstr>
      <vt:lpstr>数据图表样式</vt:lpstr>
      <vt:lpstr>单击此处添加图片标题</vt:lpstr>
      <vt:lpstr>单击此处添加标题</vt:lpstr>
      <vt:lpstr>感谢观映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pptfans.cn PPT设计教程网分享</dc:title>
  <dc:subject/>
  <dc:creator>PPTfans.cn</dc:creator>
  <cp:keywords/>
  <dc:description/>
  <cp:revision>12</cp:revision>
  <dcterms:created xsi:type="dcterms:W3CDTF">2011-01-26T11:20:00Z</dcterms:created>
  <dcterms:modified xsi:type="dcterms:W3CDTF">2014-04-26T02:39:35Z</dcterms:modified>
  <cp:category/>
</cp:coreProperties>
</file>