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449E2-FDC6-4D64-9C50-84369B9F48F8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5FE0D-B5DA-4BE8-B6B5-0D187CBD37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8942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BF8B749-E649-4A99-A42B-687FF1FACC78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3D5FE708-58B8-46CA-B85C-C258603919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570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alpha val="0"/>
              </a:schemeClr>
            </a:gs>
            <a:gs pos="42000">
              <a:schemeClr val="tx1">
                <a:lumMod val="85000"/>
                <a:lumOff val="15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285784" y="3214686"/>
            <a:ext cx="9715568" cy="235745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67000">
                <a:schemeClr val="tx1">
                  <a:lumMod val="95000"/>
                  <a:lumOff val="5000"/>
                </a:schemeClr>
              </a:gs>
            </a:gsLst>
            <a:lin ang="16200000" scaled="1"/>
            <a:tileRect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6" name="사다리꼴 5"/>
          <p:cNvSpPr/>
          <p:nvPr/>
        </p:nvSpPr>
        <p:spPr>
          <a:xfrm rot="10800000">
            <a:off x="4733926" y="3829053"/>
            <a:ext cx="1928826" cy="500066"/>
          </a:xfrm>
          <a:prstGeom prst="trapezoid">
            <a:avLst>
              <a:gd name="adj" fmla="val 40238"/>
            </a:avLst>
          </a:prstGeom>
          <a:gradFill>
            <a:gsLst>
              <a:gs pos="80000">
                <a:schemeClr val="bg1">
                  <a:alpha val="0"/>
                </a:schemeClr>
              </a:gs>
              <a:gs pos="0">
                <a:schemeClr val="accent3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7" name="사다리꼴 6"/>
          <p:cNvSpPr/>
          <p:nvPr/>
        </p:nvSpPr>
        <p:spPr>
          <a:xfrm rot="10800000">
            <a:off x="2509823" y="3829053"/>
            <a:ext cx="1928826" cy="500066"/>
          </a:xfrm>
          <a:prstGeom prst="trapezoid">
            <a:avLst>
              <a:gd name="adj" fmla="val 40238"/>
            </a:avLst>
          </a:prstGeom>
          <a:gradFill>
            <a:gsLst>
              <a:gs pos="80000">
                <a:schemeClr val="bg1">
                  <a:alpha val="0"/>
                </a:schemeClr>
              </a:gs>
              <a:gs pos="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8" name="사다리꼴 7"/>
          <p:cNvSpPr/>
          <p:nvPr/>
        </p:nvSpPr>
        <p:spPr>
          <a:xfrm rot="10800000">
            <a:off x="6929454" y="3829053"/>
            <a:ext cx="1928826" cy="500066"/>
          </a:xfrm>
          <a:prstGeom prst="trapezoid">
            <a:avLst>
              <a:gd name="adj" fmla="val 40238"/>
            </a:avLst>
          </a:prstGeom>
          <a:gradFill>
            <a:gsLst>
              <a:gs pos="80000">
                <a:schemeClr val="bg1">
                  <a:alpha val="0"/>
                </a:schemeClr>
              </a:gs>
              <a:gs pos="0">
                <a:schemeClr val="accent6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" name="사다리꼴 8"/>
          <p:cNvSpPr/>
          <p:nvPr/>
        </p:nvSpPr>
        <p:spPr>
          <a:xfrm rot="10800000">
            <a:off x="276195" y="3829053"/>
            <a:ext cx="1928826" cy="500066"/>
          </a:xfrm>
          <a:prstGeom prst="trapezoid">
            <a:avLst>
              <a:gd name="adj" fmla="val 40238"/>
            </a:avLst>
          </a:prstGeom>
          <a:gradFill>
            <a:gsLst>
              <a:gs pos="80000">
                <a:schemeClr val="bg1">
                  <a:alpha val="0"/>
                </a:schemeClr>
              </a:gs>
              <a:gs pos="0">
                <a:schemeClr val="bg1">
                  <a:lumMod val="75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" name="이등변 삼각형 9"/>
          <p:cNvSpPr/>
          <p:nvPr/>
        </p:nvSpPr>
        <p:spPr>
          <a:xfrm>
            <a:off x="280988" y="2143125"/>
            <a:ext cx="1933575" cy="1666875"/>
          </a:xfrm>
          <a:prstGeom prst="triangl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63000">
                <a:schemeClr val="bg1">
                  <a:lumMod val="6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1" name="이등변 삼각형 10"/>
          <p:cNvSpPr/>
          <p:nvPr/>
        </p:nvSpPr>
        <p:spPr>
          <a:xfrm>
            <a:off x="2500313" y="2143125"/>
            <a:ext cx="1933575" cy="1666875"/>
          </a:xfrm>
          <a:prstGeom prst="triangl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66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280988" y="3630613"/>
            <a:ext cx="1931987" cy="369887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74000">
                <a:srgbClr val="9B9B9B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2500313" y="3630613"/>
            <a:ext cx="1931987" cy="369887"/>
          </a:xfrm>
          <a:prstGeom prst="ellipse">
            <a:avLst/>
          </a:prstGeom>
          <a:gradFill flip="none" rotWithShape="1">
            <a:gsLst>
              <a:gs pos="0">
                <a:srgbClr val="497DBB"/>
              </a:gs>
              <a:gs pos="74000">
                <a:srgbClr val="497DBB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" name="이등변 삼각형 13"/>
          <p:cNvSpPr/>
          <p:nvPr/>
        </p:nvSpPr>
        <p:spPr>
          <a:xfrm>
            <a:off x="6924675" y="2143125"/>
            <a:ext cx="1933575" cy="1666875"/>
          </a:xfrm>
          <a:prstGeom prst="triangl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9000">
                <a:schemeClr val="accent6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6924675" y="3630613"/>
            <a:ext cx="1930400" cy="3698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74000">
                <a:srgbClr val="D9670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6" name="이등변 삼각형 15"/>
          <p:cNvSpPr/>
          <p:nvPr/>
        </p:nvSpPr>
        <p:spPr>
          <a:xfrm>
            <a:off x="4733925" y="2143125"/>
            <a:ext cx="1933575" cy="1666875"/>
          </a:xfrm>
          <a:prstGeom prst="triangle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64000">
                <a:schemeClr val="accent3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7" name="타원 16"/>
          <p:cNvSpPr/>
          <p:nvPr/>
        </p:nvSpPr>
        <p:spPr>
          <a:xfrm>
            <a:off x="4733925" y="3630613"/>
            <a:ext cx="1931988" cy="369887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74000">
                <a:srgbClr val="708B39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428625" y="4572000"/>
            <a:ext cx="1643063" cy="2286000"/>
          </a:xfrm>
          <a:prstGeom prst="roundRect">
            <a:avLst>
              <a:gd name="adj" fmla="val 1029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2695575" y="4572000"/>
            <a:ext cx="1643063" cy="2286000"/>
          </a:xfrm>
          <a:prstGeom prst="roundRect">
            <a:avLst>
              <a:gd name="adj" fmla="val 9711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4881563" y="4572000"/>
            <a:ext cx="1643062" cy="2286000"/>
          </a:xfrm>
          <a:prstGeom prst="roundRect">
            <a:avLst>
              <a:gd name="adj" fmla="val 971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7077075" y="4572000"/>
            <a:ext cx="1643063" cy="2286000"/>
          </a:xfrm>
          <a:prstGeom prst="roundRect">
            <a:avLst>
              <a:gd name="adj" fmla="val 9711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tx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149" name="TextBox 21"/>
          <p:cNvSpPr txBox="1">
            <a:spLocks noChangeArrowheads="1"/>
          </p:cNvSpPr>
          <p:nvPr/>
        </p:nvSpPr>
        <p:spPr bwMode="auto">
          <a:xfrm>
            <a:off x="528638" y="4667250"/>
            <a:ext cx="15430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</p:txBody>
      </p:sp>
      <p:sp>
        <p:nvSpPr>
          <p:cNvPr id="5150" name="TextBox 22"/>
          <p:cNvSpPr txBox="1">
            <a:spLocks noChangeArrowheads="1"/>
          </p:cNvSpPr>
          <p:nvPr/>
        </p:nvSpPr>
        <p:spPr bwMode="auto">
          <a:xfrm>
            <a:off x="2752725" y="4643438"/>
            <a:ext cx="15430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</p:txBody>
      </p:sp>
      <p:sp>
        <p:nvSpPr>
          <p:cNvPr id="5151" name="TextBox 23"/>
          <p:cNvSpPr txBox="1">
            <a:spLocks noChangeArrowheads="1"/>
          </p:cNvSpPr>
          <p:nvPr/>
        </p:nvSpPr>
        <p:spPr bwMode="auto">
          <a:xfrm>
            <a:off x="4943475" y="4619625"/>
            <a:ext cx="154305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</p:txBody>
      </p:sp>
      <p:sp>
        <p:nvSpPr>
          <p:cNvPr id="5152" name="TextBox 24"/>
          <p:cNvSpPr txBox="1">
            <a:spLocks noChangeArrowheads="1"/>
          </p:cNvSpPr>
          <p:nvPr/>
        </p:nvSpPr>
        <p:spPr bwMode="auto">
          <a:xfrm>
            <a:off x="7134225" y="4595813"/>
            <a:ext cx="154305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12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  IN  HERE !!</a:t>
            </a:r>
          </a:p>
        </p:txBody>
      </p:sp>
      <p:sp>
        <p:nvSpPr>
          <p:cNvPr id="5153" name="TextBox 25"/>
          <p:cNvSpPr txBox="1">
            <a:spLocks noChangeArrowheads="1"/>
          </p:cNvSpPr>
          <p:nvPr/>
        </p:nvSpPr>
        <p:spPr bwMode="auto">
          <a:xfrm>
            <a:off x="7072313" y="1536700"/>
            <a:ext cx="1643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54" name="TextBox 26"/>
          <p:cNvSpPr txBox="1">
            <a:spLocks noChangeArrowheads="1"/>
          </p:cNvSpPr>
          <p:nvPr/>
        </p:nvSpPr>
        <p:spPr bwMode="auto">
          <a:xfrm>
            <a:off x="4886325" y="1524000"/>
            <a:ext cx="164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55" name="TextBox 27"/>
          <p:cNvSpPr txBox="1">
            <a:spLocks noChangeArrowheads="1"/>
          </p:cNvSpPr>
          <p:nvPr/>
        </p:nvSpPr>
        <p:spPr bwMode="auto">
          <a:xfrm>
            <a:off x="2647950" y="1512888"/>
            <a:ext cx="1643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56" name="TextBox 28"/>
          <p:cNvSpPr txBox="1">
            <a:spLocks noChangeArrowheads="1"/>
          </p:cNvSpPr>
          <p:nvPr/>
        </p:nvSpPr>
        <p:spPr bwMode="auto">
          <a:xfrm>
            <a:off x="428625" y="1500188"/>
            <a:ext cx="16430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24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TEXT</a:t>
            </a:r>
            <a:endParaRPr lang="ko-KR" altLang="ko-KR" sz="24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57" name="TextBox 29"/>
          <p:cNvSpPr txBox="1">
            <a:spLocks noChangeArrowheads="1"/>
          </p:cNvSpPr>
          <p:nvPr/>
        </p:nvSpPr>
        <p:spPr bwMode="auto">
          <a:xfrm>
            <a:off x="433388" y="3273425"/>
            <a:ext cx="164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58" name="TextBox 30"/>
          <p:cNvSpPr txBox="1">
            <a:spLocks noChangeArrowheads="1"/>
          </p:cNvSpPr>
          <p:nvPr/>
        </p:nvSpPr>
        <p:spPr bwMode="auto">
          <a:xfrm>
            <a:off x="2681288" y="3286125"/>
            <a:ext cx="16430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59" name="TextBox 31"/>
          <p:cNvSpPr txBox="1">
            <a:spLocks noChangeArrowheads="1"/>
          </p:cNvSpPr>
          <p:nvPr/>
        </p:nvSpPr>
        <p:spPr bwMode="auto">
          <a:xfrm>
            <a:off x="4910138" y="3298825"/>
            <a:ext cx="1643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sp>
        <p:nvSpPr>
          <p:cNvPr id="5160" name="TextBox 32"/>
          <p:cNvSpPr txBox="1">
            <a:spLocks noChangeArrowheads="1"/>
          </p:cNvSpPr>
          <p:nvPr/>
        </p:nvSpPr>
        <p:spPr bwMode="auto">
          <a:xfrm>
            <a:off x="7100888" y="3309938"/>
            <a:ext cx="1643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1800" b="1">
                <a:solidFill>
                  <a:schemeClr val="bg1"/>
                </a:solidFill>
                <a:latin typeface="Arial" panose="020B0604020202020204" pitchFamily="34" charset="0"/>
                <a:ea typeface="HY헤드라인M" pitchFamily="18" charset="-127"/>
                <a:cs typeface="Arial" panose="020B0604020202020204" pitchFamily="34" charset="0"/>
              </a:rPr>
              <a:t>MOONKY</a:t>
            </a:r>
            <a:endParaRPr lang="ko-KR" altLang="ko-KR" sz="1800" b="1">
              <a:solidFill>
                <a:schemeClr val="bg1"/>
              </a:solidFill>
              <a:latin typeface="Arial" panose="020B0604020202020204" pitchFamily="34" charset="0"/>
              <a:ea typeface="HY헤드라인M" pitchFamily="18" charset="-127"/>
              <a:cs typeface="Arial" panose="020B0604020202020204" pitchFamily="34" charset="0"/>
            </a:endParaRPr>
          </a:p>
        </p:txBody>
      </p:sp>
      <p:cxnSp>
        <p:nvCxnSpPr>
          <p:cNvPr id="34" name="직선 화살표 연결선 33"/>
          <p:cNvCxnSpPr/>
          <p:nvPr/>
        </p:nvCxnSpPr>
        <p:spPr>
          <a:xfrm rot="5400000" flipH="1" flipV="1">
            <a:off x="-59531" y="2574132"/>
            <a:ext cx="1333500" cy="766762"/>
          </a:xfrm>
          <a:prstGeom prst="straightConnector1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/>
          <p:nvPr/>
        </p:nvCxnSpPr>
        <p:spPr>
          <a:xfrm rot="5400000" flipH="1" flipV="1">
            <a:off x="2164557" y="2578893"/>
            <a:ext cx="1333500" cy="766763"/>
          </a:xfrm>
          <a:prstGeom prst="straightConnector1">
            <a:avLst/>
          </a:prstGeom>
          <a:ln w="15875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/>
          <p:cNvCxnSpPr/>
          <p:nvPr/>
        </p:nvCxnSpPr>
        <p:spPr>
          <a:xfrm rot="5400000" flipH="1" flipV="1">
            <a:off x="4388644" y="2583657"/>
            <a:ext cx="1333500" cy="766762"/>
          </a:xfrm>
          <a:prstGeom prst="straightConnector1">
            <a:avLst/>
          </a:prstGeom>
          <a:ln w="15875">
            <a:solidFill>
              <a:schemeClr val="accent3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/>
          <p:nvPr/>
        </p:nvCxnSpPr>
        <p:spPr>
          <a:xfrm rot="5400000" flipH="1" flipV="1">
            <a:off x="6574632" y="2569368"/>
            <a:ext cx="1333500" cy="766763"/>
          </a:xfrm>
          <a:prstGeom prst="straightConnector1">
            <a:avLst/>
          </a:prstGeom>
          <a:ln w="15875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43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108</Words>
  <Application>Microsoft Office PowerPoint</Application>
  <PresentationFormat>全屏显示(4:3)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HY헤드라인M</vt:lpstr>
      <vt:lpstr>맑은 고딕</vt:lpstr>
      <vt:lpstr>Arial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65</cp:revision>
  <dcterms:created xsi:type="dcterms:W3CDTF">2010-08-14T06:45:49Z</dcterms:created>
  <dcterms:modified xsi:type="dcterms:W3CDTF">2014-04-14T14:13:50Z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