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5FD5ED-170B-4C69-8064-061FB97F798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637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宋体" charset="-122"/>
              </a:defRPr>
            </a:lvl1pPr>
          </a:lstStyle>
          <a:p>
            <a:fld id="{B69A51FD-9888-4C79-AA70-77DD340398C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350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9"/>
          <p:cNvGrpSpPr>
            <a:grpSpLocks/>
          </p:cNvGrpSpPr>
          <p:nvPr/>
        </p:nvGrpSpPr>
        <p:grpSpPr bwMode="auto">
          <a:xfrm>
            <a:off x="4625975" y="1752600"/>
            <a:ext cx="4060825" cy="4489450"/>
            <a:chOff x="2784" y="820"/>
            <a:chExt cx="2558" cy="2828"/>
          </a:xfrm>
        </p:grpSpPr>
        <p:sp>
          <p:nvSpPr>
            <p:cNvPr id="225282" name="Freeform 2"/>
            <p:cNvSpPr>
              <a:spLocks/>
            </p:cNvSpPr>
            <p:nvPr/>
          </p:nvSpPr>
          <p:spPr bwMode="auto">
            <a:xfrm>
              <a:off x="2784" y="820"/>
              <a:ext cx="2558" cy="2828"/>
            </a:xfrm>
            <a:custGeom>
              <a:avLst/>
              <a:gdLst/>
              <a:ahLst/>
              <a:cxnLst>
                <a:cxn ang="0">
                  <a:pos x="1328" y="1441"/>
                </a:cxn>
                <a:cxn ang="0">
                  <a:pos x="665" y="1859"/>
                </a:cxn>
                <a:cxn ang="0">
                  <a:pos x="512" y="1596"/>
                </a:cxn>
                <a:cxn ang="0">
                  <a:pos x="257" y="1565"/>
                </a:cxn>
                <a:cxn ang="0">
                  <a:pos x="218" y="1430"/>
                </a:cxn>
                <a:cxn ang="0">
                  <a:pos x="209" y="1361"/>
                </a:cxn>
                <a:cxn ang="0">
                  <a:pos x="193" y="1277"/>
                </a:cxn>
                <a:cxn ang="0">
                  <a:pos x="155" y="1195"/>
                </a:cxn>
                <a:cxn ang="0">
                  <a:pos x="135" y="1105"/>
                </a:cxn>
                <a:cxn ang="0">
                  <a:pos x="58" y="974"/>
                </a:cxn>
                <a:cxn ang="0">
                  <a:pos x="192" y="755"/>
                </a:cxn>
                <a:cxn ang="0">
                  <a:pos x="185" y="613"/>
                </a:cxn>
                <a:cxn ang="0">
                  <a:pos x="297" y="350"/>
                </a:cxn>
                <a:cxn ang="0">
                  <a:pos x="1372" y="281"/>
                </a:cxn>
                <a:cxn ang="0">
                  <a:pos x="1319" y="1213"/>
                </a:cxn>
                <a:cxn ang="0">
                  <a:pos x="1328" y="1441"/>
                </a:cxn>
              </a:cxnLst>
              <a:rect l="0" t="0" r="r" b="b"/>
              <a:pathLst>
                <a:path w="1682" h="1859">
                  <a:moveTo>
                    <a:pt x="1328" y="1441"/>
                  </a:moveTo>
                  <a:cubicBezTo>
                    <a:pt x="961" y="1538"/>
                    <a:pt x="665" y="1859"/>
                    <a:pt x="665" y="1859"/>
                  </a:cubicBezTo>
                  <a:cubicBezTo>
                    <a:pt x="644" y="1776"/>
                    <a:pt x="599" y="1640"/>
                    <a:pt x="512" y="1596"/>
                  </a:cubicBezTo>
                  <a:cubicBezTo>
                    <a:pt x="425" y="1551"/>
                    <a:pt x="335" y="1595"/>
                    <a:pt x="257" y="1565"/>
                  </a:cubicBezTo>
                  <a:cubicBezTo>
                    <a:pt x="181" y="1535"/>
                    <a:pt x="211" y="1469"/>
                    <a:pt x="218" y="1430"/>
                  </a:cubicBezTo>
                  <a:cubicBezTo>
                    <a:pt x="226" y="1387"/>
                    <a:pt x="209" y="1361"/>
                    <a:pt x="209" y="1361"/>
                  </a:cubicBezTo>
                  <a:cubicBezTo>
                    <a:pt x="155" y="1329"/>
                    <a:pt x="193" y="1277"/>
                    <a:pt x="193" y="1277"/>
                  </a:cubicBezTo>
                  <a:cubicBezTo>
                    <a:pt x="193" y="1277"/>
                    <a:pt x="141" y="1241"/>
                    <a:pt x="155" y="1195"/>
                  </a:cubicBezTo>
                  <a:cubicBezTo>
                    <a:pt x="169" y="1149"/>
                    <a:pt x="172" y="1124"/>
                    <a:pt x="135" y="1105"/>
                  </a:cubicBezTo>
                  <a:cubicBezTo>
                    <a:pt x="99" y="1086"/>
                    <a:pt x="0" y="1062"/>
                    <a:pt x="58" y="974"/>
                  </a:cubicBezTo>
                  <a:cubicBezTo>
                    <a:pt x="116" y="886"/>
                    <a:pt x="200" y="784"/>
                    <a:pt x="192" y="755"/>
                  </a:cubicBezTo>
                  <a:cubicBezTo>
                    <a:pt x="183" y="725"/>
                    <a:pt x="164" y="669"/>
                    <a:pt x="185" y="613"/>
                  </a:cubicBezTo>
                  <a:cubicBezTo>
                    <a:pt x="202" y="567"/>
                    <a:pt x="248" y="423"/>
                    <a:pt x="297" y="350"/>
                  </a:cubicBezTo>
                  <a:cubicBezTo>
                    <a:pt x="508" y="37"/>
                    <a:pt x="1100" y="0"/>
                    <a:pt x="1372" y="281"/>
                  </a:cubicBezTo>
                  <a:cubicBezTo>
                    <a:pt x="1682" y="601"/>
                    <a:pt x="1466" y="910"/>
                    <a:pt x="1319" y="1213"/>
                  </a:cubicBezTo>
                  <a:cubicBezTo>
                    <a:pt x="1285" y="1285"/>
                    <a:pt x="1268" y="1372"/>
                    <a:pt x="1328" y="144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5283" name="Freeform 3"/>
            <p:cNvSpPr>
              <a:spLocks noEditPoints="1"/>
            </p:cNvSpPr>
            <p:nvPr/>
          </p:nvSpPr>
          <p:spPr bwMode="auto">
            <a:xfrm>
              <a:off x="3579" y="1231"/>
              <a:ext cx="811" cy="809"/>
            </a:xfrm>
            <a:custGeom>
              <a:avLst/>
              <a:gdLst/>
              <a:ahLst/>
              <a:cxnLst>
                <a:cxn ang="0">
                  <a:pos x="432" y="152"/>
                </a:cxn>
                <a:cxn ang="0">
                  <a:pos x="455" y="196"/>
                </a:cxn>
                <a:cxn ang="0">
                  <a:pos x="502" y="192"/>
                </a:cxn>
                <a:cxn ang="0">
                  <a:pos x="526" y="212"/>
                </a:cxn>
                <a:cxn ang="0">
                  <a:pos x="531" y="274"/>
                </a:cxn>
                <a:cxn ang="0">
                  <a:pos x="511" y="298"/>
                </a:cxn>
                <a:cxn ang="0">
                  <a:pos x="465" y="302"/>
                </a:cxn>
                <a:cxn ang="0">
                  <a:pos x="450" y="350"/>
                </a:cxn>
                <a:cxn ang="0">
                  <a:pos x="486" y="380"/>
                </a:cxn>
                <a:cxn ang="0">
                  <a:pos x="488" y="411"/>
                </a:cxn>
                <a:cxn ang="0">
                  <a:pos x="448" y="459"/>
                </a:cxn>
                <a:cxn ang="0">
                  <a:pos x="417" y="462"/>
                </a:cxn>
                <a:cxn ang="0">
                  <a:pos x="382" y="432"/>
                </a:cxn>
                <a:cxn ang="0">
                  <a:pos x="337" y="456"/>
                </a:cxn>
                <a:cxn ang="0">
                  <a:pos x="341" y="502"/>
                </a:cxn>
                <a:cxn ang="0">
                  <a:pos x="321" y="526"/>
                </a:cxn>
                <a:cxn ang="0">
                  <a:pos x="258" y="531"/>
                </a:cxn>
                <a:cxn ang="0">
                  <a:pos x="234" y="511"/>
                </a:cxn>
                <a:cxn ang="0">
                  <a:pos x="230" y="465"/>
                </a:cxn>
                <a:cxn ang="0">
                  <a:pos x="182" y="450"/>
                </a:cxn>
                <a:cxn ang="0">
                  <a:pos x="152" y="485"/>
                </a:cxn>
                <a:cxn ang="0">
                  <a:pos x="121" y="488"/>
                </a:cxn>
                <a:cxn ang="0">
                  <a:pos x="73" y="448"/>
                </a:cxn>
                <a:cxn ang="0">
                  <a:pos x="71" y="417"/>
                </a:cxn>
                <a:cxn ang="0">
                  <a:pos x="100" y="381"/>
                </a:cxn>
                <a:cxn ang="0">
                  <a:pos x="77" y="336"/>
                </a:cxn>
                <a:cxn ang="0">
                  <a:pos x="31" y="340"/>
                </a:cxn>
                <a:cxn ang="0">
                  <a:pos x="7" y="320"/>
                </a:cxn>
                <a:cxn ang="0">
                  <a:pos x="1" y="258"/>
                </a:cxn>
                <a:cxn ang="0">
                  <a:pos x="21" y="234"/>
                </a:cxn>
                <a:cxn ang="0">
                  <a:pos x="68" y="230"/>
                </a:cxn>
                <a:cxn ang="0">
                  <a:pos x="83" y="182"/>
                </a:cxn>
                <a:cxn ang="0">
                  <a:pos x="47" y="152"/>
                </a:cxn>
                <a:cxn ang="0">
                  <a:pos x="45" y="121"/>
                </a:cxn>
                <a:cxn ang="0">
                  <a:pos x="85" y="73"/>
                </a:cxn>
                <a:cxn ang="0">
                  <a:pos x="116" y="70"/>
                </a:cxn>
                <a:cxn ang="0">
                  <a:pos x="152" y="100"/>
                </a:cxn>
                <a:cxn ang="0">
                  <a:pos x="196" y="77"/>
                </a:cxn>
                <a:cxn ang="0">
                  <a:pos x="192" y="31"/>
                </a:cxn>
                <a:cxn ang="0">
                  <a:pos x="212" y="7"/>
                </a:cxn>
                <a:cxn ang="0">
                  <a:pos x="275" y="1"/>
                </a:cxn>
                <a:cxn ang="0">
                  <a:pos x="298" y="21"/>
                </a:cxn>
                <a:cxn ang="0">
                  <a:pos x="303" y="68"/>
                </a:cxn>
                <a:cxn ang="0">
                  <a:pos x="350" y="83"/>
                </a:cxn>
                <a:cxn ang="0">
                  <a:pos x="380" y="47"/>
                </a:cxn>
                <a:cxn ang="0">
                  <a:pos x="411" y="44"/>
                </a:cxn>
                <a:cxn ang="0">
                  <a:pos x="460" y="84"/>
                </a:cxn>
                <a:cxn ang="0">
                  <a:pos x="462" y="115"/>
                </a:cxn>
                <a:cxn ang="0">
                  <a:pos x="432" y="152"/>
                </a:cxn>
                <a:cxn ang="0">
                  <a:pos x="331" y="189"/>
                </a:cxn>
                <a:cxn ang="0">
                  <a:pos x="189" y="201"/>
                </a:cxn>
                <a:cxn ang="0">
                  <a:pos x="202" y="344"/>
                </a:cxn>
                <a:cxn ang="0">
                  <a:pos x="344" y="331"/>
                </a:cxn>
                <a:cxn ang="0">
                  <a:pos x="331" y="189"/>
                </a:cxn>
              </a:cxnLst>
              <a:rect l="0" t="0" r="r" b="b"/>
              <a:pathLst>
                <a:path w="533" h="532">
                  <a:moveTo>
                    <a:pt x="432" y="152"/>
                  </a:moveTo>
                  <a:cubicBezTo>
                    <a:pt x="442" y="165"/>
                    <a:pt x="450" y="180"/>
                    <a:pt x="455" y="196"/>
                  </a:cubicBezTo>
                  <a:cubicBezTo>
                    <a:pt x="502" y="192"/>
                    <a:pt x="502" y="192"/>
                    <a:pt x="502" y="192"/>
                  </a:cubicBezTo>
                  <a:cubicBezTo>
                    <a:pt x="514" y="191"/>
                    <a:pt x="525" y="200"/>
                    <a:pt x="526" y="212"/>
                  </a:cubicBezTo>
                  <a:cubicBezTo>
                    <a:pt x="531" y="274"/>
                    <a:pt x="531" y="274"/>
                    <a:pt x="531" y="274"/>
                  </a:cubicBezTo>
                  <a:cubicBezTo>
                    <a:pt x="533" y="286"/>
                    <a:pt x="524" y="297"/>
                    <a:pt x="511" y="298"/>
                  </a:cubicBezTo>
                  <a:cubicBezTo>
                    <a:pt x="465" y="302"/>
                    <a:pt x="465" y="302"/>
                    <a:pt x="465" y="302"/>
                  </a:cubicBezTo>
                  <a:cubicBezTo>
                    <a:pt x="462" y="319"/>
                    <a:pt x="457" y="335"/>
                    <a:pt x="450" y="350"/>
                  </a:cubicBezTo>
                  <a:cubicBezTo>
                    <a:pt x="486" y="380"/>
                    <a:pt x="486" y="380"/>
                    <a:pt x="486" y="380"/>
                  </a:cubicBezTo>
                  <a:cubicBezTo>
                    <a:pt x="495" y="388"/>
                    <a:pt x="496" y="402"/>
                    <a:pt x="488" y="411"/>
                  </a:cubicBezTo>
                  <a:cubicBezTo>
                    <a:pt x="448" y="459"/>
                    <a:pt x="448" y="459"/>
                    <a:pt x="448" y="459"/>
                  </a:cubicBezTo>
                  <a:cubicBezTo>
                    <a:pt x="440" y="469"/>
                    <a:pt x="426" y="470"/>
                    <a:pt x="417" y="462"/>
                  </a:cubicBezTo>
                  <a:cubicBezTo>
                    <a:pt x="382" y="432"/>
                    <a:pt x="382" y="432"/>
                    <a:pt x="382" y="432"/>
                  </a:cubicBezTo>
                  <a:cubicBezTo>
                    <a:pt x="368" y="442"/>
                    <a:pt x="352" y="450"/>
                    <a:pt x="337" y="456"/>
                  </a:cubicBezTo>
                  <a:cubicBezTo>
                    <a:pt x="341" y="502"/>
                    <a:pt x="341" y="502"/>
                    <a:pt x="341" y="502"/>
                  </a:cubicBezTo>
                  <a:cubicBezTo>
                    <a:pt x="342" y="514"/>
                    <a:pt x="333" y="524"/>
                    <a:pt x="321" y="526"/>
                  </a:cubicBezTo>
                  <a:cubicBezTo>
                    <a:pt x="258" y="531"/>
                    <a:pt x="258" y="531"/>
                    <a:pt x="258" y="531"/>
                  </a:cubicBezTo>
                  <a:cubicBezTo>
                    <a:pt x="246" y="532"/>
                    <a:pt x="236" y="523"/>
                    <a:pt x="234" y="511"/>
                  </a:cubicBezTo>
                  <a:cubicBezTo>
                    <a:pt x="230" y="465"/>
                    <a:pt x="230" y="465"/>
                    <a:pt x="230" y="465"/>
                  </a:cubicBezTo>
                  <a:cubicBezTo>
                    <a:pt x="214" y="462"/>
                    <a:pt x="198" y="457"/>
                    <a:pt x="182" y="450"/>
                  </a:cubicBezTo>
                  <a:cubicBezTo>
                    <a:pt x="152" y="485"/>
                    <a:pt x="152" y="485"/>
                    <a:pt x="152" y="485"/>
                  </a:cubicBezTo>
                  <a:cubicBezTo>
                    <a:pt x="145" y="495"/>
                    <a:pt x="131" y="496"/>
                    <a:pt x="121" y="488"/>
                  </a:cubicBezTo>
                  <a:cubicBezTo>
                    <a:pt x="73" y="448"/>
                    <a:pt x="73" y="448"/>
                    <a:pt x="73" y="448"/>
                  </a:cubicBezTo>
                  <a:cubicBezTo>
                    <a:pt x="64" y="440"/>
                    <a:pt x="63" y="426"/>
                    <a:pt x="71" y="417"/>
                  </a:cubicBezTo>
                  <a:cubicBezTo>
                    <a:pt x="100" y="381"/>
                    <a:pt x="100" y="381"/>
                    <a:pt x="100" y="381"/>
                  </a:cubicBezTo>
                  <a:cubicBezTo>
                    <a:pt x="91" y="367"/>
                    <a:pt x="83" y="352"/>
                    <a:pt x="77" y="336"/>
                  </a:cubicBezTo>
                  <a:cubicBezTo>
                    <a:pt x="31" y="340"/>
                    <a:pt x="31" y="340"/>
                    <a:pt x="31" y="340"/>
                  </a:cubicBezTo>
                  <a:cubicBezTo>
                    <a:pt x="19" y="342"/>
                    <a:pt x="8" y="333"/>
                    <a:pt x="7" y="320"/>
                  </a:cubicBezTo>
                  <a:cubicBezTo>
                    <a:pt x="1" y="258"/>
                    <a:pt x="1" y="258"/>
                    <a:pt x="1" y="258"/>
                  </a:cubicBezTo>
                  <a:cubicBezTo>
                    <a:pt x="0" y="246"/>
                    <a:pt x="9" y="235"/>
                    <a:pt x="21" y="234"/>
                  </a:cubicBezTo>
                  <a:cubicBezTo>
                    <a:pt x="68" y="230"/>
                    <a:pt x="68" y="230"/>
                    <a:pt x="68" y="230"/>
                  </a:cubicBezTo>
                  <a:cubicBezTo>
                    <a:pt x="71" y="214"/>
                    <a:pt x="76" y="197"/>
                    <a:pt x="83" y="182"/>
                  </a:cubicBezTo>
                  <a:cubicBezTo>
                    <a:pt x="47" y="152"/>
                    <a:pt x="47" y="152"/>
                    <a:pt x="47" y="152"/>
                  </a:cubicBezTo>
                  <a:cubicBezTo>
                    <a:pt x="38" y="144"/>
                    <a:pt x="37" y="130"/>
                    <a:pt x="45" y="121"/>
                  </a:cubicBezTo>
                  <a:cubicBezTo>
                    <a:pt x="85" y="73"/>
                    <a:pt x="85" y="73"/>
                    <a:pt x="85" y="73"/>
                  </a:cubicBezTo>
                  <a:cubicBezTo>
                    <a:pt x="93" y="64"/>
                    <a:pt x="107" y="62"/>
                    <a:pt x="116" y="70"/>
                  </a:cubicBezTo>
                  <a:cubicBezTo>
                    <a:pt x="152" y="100"/>
                    <a:pt x="152" y="100"/>
                    <a:pt x="152" y="100"/>
                  </a:cubicBezTo>
                  <a:cubicBezTo>
                    <a:pt x="166" y="91"/>
                    <a:pt x="181" y="83"/>
                    <a:pt x="196" y="77"/>
                  </a:cubicBezTo>
                  <a:cubicBezTo>
                    <a:pt x="192" y="31"/>
                    <a:pt x="192" y="31"/>
                    <a:pt x="192" y="31"/>
                  </a:cubicBezTo>
                  <a:cubicBezTo>
                    <a:pt x="191" y="19"/>
                    <a:pt x="200" y="8"/>
                    <a:pt x="212" y="7"/>
                  </a:cubicBezTo>
                  <a:cubicBezTo>
                    <a:pt x="275" y="1"/>
                    <a:pt x="275" y="1"/>
                    <a:pt x="275" y="1"/>
                  </a:cubicBezTo>
                  <a:cubicBezTo>
                    <a:pt x="287" y="0"/>
                    <a:pt x="297" y="9"/>
                    <a:pt x="298" y="21"/>
                  </a:cubicBezTo>
                  <a:cubicBezTo>
                    <a:pt x="303" y="68"/>
                    <a:pt x="303" y="68"/>
                    <a:pt x="303" y="68"/>
                  </a:cubicBezTo>
                  <a:cubicBezTo>
                    <a:pt x="319" y="71"/>
                    <a:pt x="335" y="76"/>
                    <a:pt x="350" y="83"/>
                  </a:cubicBezTo>
                  <a:cubicBezTo>
                    <a:pt x="380" y="47"/>
                    <a:pt x="380" y="47"/>
                    <a:pt x="380" y="47"/>
                  </a:cubicBezTo>
                  <a:cubicBezTo>
                    <a:pt x="388" y="38"/>
                    <a:pt x="402" y="36"/>
                    <a:pt x="411" y="44"/>
                  </a:cubicBezTo>
                  <a:cubicBezTo>
                    <a:pt x="460" y="84"/>
                    <a:pt x="460" y="84"/>
                    <a:pt x="460" y="84"/>
                  </a:cubicBezTo>
                  <a:cubicBezTo>
                    <a:pt x="469" y="92"/>
                    <a:pt x="470" y="106"/>
                    <a:pt x="462" y="115"/>
                  </a:cubicBezTo>
                  <a:cubicBezTo>
                    <a:pt x="432" y="152"/>
                    <a:pt x="432" y="152"/>
                    <a:pt x="432" y="152"/>
                  </a:cubicBezTo>
                  <a:close/>
                  <a:moveTo>
                    <a:pt x="331" y="189"/>
                  </a:moveTo>
                  <a:cubicBezTo>
                    <a:pt x="288" y="153"/>
                    <a:pt x="225" y="158"/>
                    <a:pt x="189" y="201"/>
                  </a:cubicBezTo>
                  <a:cubicBezTo>
                    <a:pt x="153" y="244"/>
                    <a:pt x="159" y="308"/>
                    <a:pt x="202" y="344"/>
                  </a:cubicBezTo>
                  <a:cubicBezTo>
                    <a:pt x="244" y="380"/>
                    <a:pt x="308" y="374"/>
                    <a:pt x="344" y="331"/>
                  </a:cubicBezTo>
                  <a:cubicBezTo>
                    <a:pt x="380" y="288"/>
                    <a:pt x="374" y="224"/>
                    <a:pt x="331" y="18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5284" name="Freeform 4"/>
            <p:cNvSpPr>
              <a:spLocks/>
            </p:cNvSpPr>
            <p:nvPr/>
          </p:nvSpPr>
          <p:spPr bwMode="auto">
            <a:xfrm>
              <a:off x="3877" y="1529"/>
              <a:ext cx="213" cy="213"/>
            </a:xfrm>
            <a:custGeom>
              <a:avLst/>
              <a:gdLst/>
              <a:ahLst/>
              <a:cxnLst>
                <a:cxn ang="0">
                  <a:pos x="110" y="22"/>
                </a:cxn>
                <a:cxn ang="0">
                  <a:pos x="118" y="110"/>
                </a:cxn>
                <a:cxn ang="0">
                  <a:pos x="30" y="118"/>
                </a:cxn>
                <a:cxn ang="0">
                  <a:pos x="23" y="30"/>
                </a:cxn>
                <a:cxn ang="0">
                  <a:pos x="110" y="22"/>
                </a:cxn>
              </a:cxnLst>
              <a:rect l="0" t="0" r="r" b="b"/>
              <a:pathLst>
                <a:path w="140" h="140">
                  <a:moveTo>
                    <a:pt x="110" y="22"/>
                  </a:moveTo>
                  <a:cubicBezTo>
                    <a:pt x="137" y="44"/>
                    <a:pt x="140" y="84"/>
                    <a:pt x="118" y="110"/>
                  </a:cubicBezTo>
                  <a:cubicBezTo>
                    <a:pt x="96" y="137"/>
                    <a:pt x="57" y="140"/>
                    <a:pt x="30" y="118"/>
                  </a:cubicBezTo>
                  <a:cubicBezTo>
                    <a:pt x="4" y="96"/>
                    <a:pt x="0" y="57"/>
                    <a:pt x="23" y="30"/>
                  </a:cubicBezTo>
                  <a:cubicBezTo>
                    <a:pt x="45" y="4"/>
                    <a:pt x="84" y="0"/>
                    <a:pt x="110" y="2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5285" name="Freeform 5"/>
            <p:cNvSpPr>
              <a:spLocks noEditPoints="1"/>
            </p:cNvSpPr>
            <p:nvPr/>
          </p:nvSpPr>
          <p:spPr bwMode="auto">
            <a:xfrm>
              <a:off x="4344" y="1506"/>
              <a:ext cx="551" cy="551"/>
            </a:xfrm>
            <a:custGeom>
              <a:avLst/>
              <a:gdLst/>
              <a:ahLst/>
              <a:cxnLst>
                <a:cxn ang="0">
                  <a:pos x="305" y="124"/>
                </a:cxn>
                <a:cxn ang="0">
                  <a:pos x="316" y="156"/>
                </a:cxn>
                <a:cxn ang="0">
                  <a:pos x="347" y="159"/>
                </a:cxn>
                <a:cxn ang="0">
                  <a:pos x="361" y="175"/>
                </a:cxn>
                <a:cxn ang="0">
                  <a:pos x="357" y="218"/>
                </a:cxn>
                <a:cxn ang="0">
                  <a:pos x="341" y="231"/>
                </a:cxn>
                <a:cxn ang="0">
                  <a:pos x="310" y="229"/>
                </a:cxn>
                <a:cxn ang="0">
                  <a:pos x="294" y="259"/>
                </a:cxn>
                <a:cxn ang="0">
                  <a:pos x="314" y="283"/>
                </a:cxn>
                <a:cxn ang="0">
                  <a:pos x="312" y="304"/>
                </a:cxn>
                <a:cxn ang="0">
                  <a:pos x="280" y="332"/>
                </a:cxn>
                <a:cxn ang="0">
                  <a:pos x="259" y="330"/>
                </a:cxn>
                <a:cxn ang="0">
                  <a:pos x="238" y="306"/>
                </a:cxn>
                <a:cxn ang="0">
                  <a:pos x="205" y="316"/>
                </a:cxn>
                <a:cxn ang="0">
                  <a:pos x="203" y="348"/>
                </a:cxn>
                <a:cxn ang="0">
                  <a:pos x="187" y="361"/>
                </a:cxn>
                <a:cxn ang="0">
                  <a:pos x="144" y="358"/>
                </a:cxn>
                <a:cxn ang="0">
                  <a:pos x="130" y="341"/>
                </a:cxn>
                <a:cxn ang="0">
                  <a:pos x="133" y="310"/>
                </a:cxn>
                <a:cxn ang="0">
                  <a:pos x="102" y="294"/>
                </a:cxn>
                <a:cxn ang="0">
                  <a:pos x="78" y="314"/>
                </a:cxn>
                <a:cxn ang="0">
                  <a:pos x="57" y="313"/>
                </a:cxn>
                <a:cxn ang="0">
                  <a:pos x="30" y="280"/>
                </a:cxn>
                <a:cxn ang="0">
                  <a:pos x="32" y="259"/>
                </a:cxn>
                <a:cxn ang="0">
                  <a:pos x="56" y="239"/>
                </a:cxn>
                <a:cxn ang="0">
                  <a:pos x="45" y="206"/>
                </a:cxn>
                <a:cxn ang="0">
                  <a:pos x="14" y="203"/>
                </a:cxn>
                <a:cxn ang="0">
                  <a:pos x="0" y="187"/>
                </a:cxn>
                <a:cxn ang="0">
                  <a:pos x="4" y="144"/>
                </a:cxn>
                <a:cxn ang="0">
                  <a:pos x="20" y="131"/>
                </a:cxn>
                <a:cxn ang="0">
                  <a:pos x="52" y="133"/>
                </a:cxn>
                <a:cxn ang="0">
                  <a:pos x="68" y="103"/>
                </a:cxn>
                <a:cxn ang="0">
                  <a:pos x="47" y="79"/>
                </a:cxn>
                <a:cxn ang="0">
                  <a:pos x="49" y="58"/>
                </a:cxn>
                <a:cxn ang="0">
                  <a:pos x="82" y="30"/>
                </a:cxn>
                <a:cxn ang="0">
                  <a:pos x="103" y="32"/>
                </a:cxn>
                <a:cxn ang="0">
                  <a:pos x="123" y="56"/>
                </a:cxn>
                <a:cxn ang="0">
                  <a:pos x="156" y="46"/>
                </a:cxn>
                <a:cxn ang="0">
                  <a:pos x="159" y="14"/>
                </a:cxn>
                <a:cxn ang="0">
                  <a:pos x="175" y="1"/>
                </a:cxn>
                <a:cxn ang="0">
                  <a:pos x="217" y="4"/>
                </a:cxn>
                <a:cxn ang="0">
                  <a:pos x="231" y="20"/>
                </a:cxn>
                <a:cxn ang="0">
                  <a:pos x="228" y="52"/>
                </a:cxn>
                <a:cxn ang="0">
                  <a:pos x="258" y="68"/>
                </a:cxn>
                <a:cxn ang="0">
                  <a:pos x="283" y="47"/>
                </a:cxn>
                <a:cxn ang="0">
                  <a:pos x="304" y="49"/>
                </a:cxn>
                <a:cxn ang="0">
                  <a:pos x="332" y="82"/>
                </a:cxn>
                <a:cxn ang="0">
                  <a:pos x="330" y="103"/>
                </a:cxn>
                <a:cxn ang="0">
                  <a:pos x="305" y="124"/>
                </a:cxn>
                <a:cxn ang="0">
                  <a:pos x="233" y="137"/>
                </a:cxn>
                <a:cxn ang="0">
                  <a:pos x="136" y="128"/>
                </a:cxn>
                <a:cxn ang="0">
                  <a:pos x="128" y="225"/>
                </a:cxn>
                <a:cxn ang="0">
                  <a:pos x="225" y="234"/>
                </a:cxn>
                <a:cxn ang="0">
                  <a:pos x="233" y="137"/>
                </a:cxn>
              </a:cxnLst>
              <a:rect l="0" t="0" r="r" b="b"/>
              <a:pathLst>
                <a:path w="362" h="362">
                  <a:moveTo>
                    <a:pt x="305" y="124"/>
                  </a:moveTo>
                  <a:cubicBezTo>
                    <a:pt x="310" y="134"/>
                    <a:pt x="314" y="145"/>
                    <a:pt x="316" y="156"/>
                  </a:cubicBezTo>
                  <a:cubicBezTo>
                    <a:pt x="347" y="159"/>
                    <a:pt x="347" y="159"/>
                    <a:pt x="347" y="159"/>
                  </a:cubicBezTo>
                  <a:cubicBezTo>
                    <a:pt x="356" y="160"/>
                    <a:pt x="362" y="167"/>
                    <a:pt x="361" y="175"/>
                  </a:cubicBezTo>
                  <a:cubicBezTo>
                    <a:pt x="357" y="218"/>
                    <a:pt x="357" y="218"/>
                    <a:pt x="357" y="218"/>
                  </a:cubicBezTo>
                  <a:cubicBezTo>
                    <a:pt x="357" y="226"/>
                    <a:pt x="349" y="232"/>
                    <a:pt x="341" y="231"/>
                  </a:cubicBezTo>
                  <a:cubicBezTo>
                    <a:pt x="310" y="229"/>
                    <a:pt x="310" y="229"/>
                    <a:pt x="310" y="229"/>
                  </a:cubicBezTo>
                  <a:cubicBezTo>
                    <a:pt x="306" y="239"/>
                    <a:pt x="300" y="249"/>
                    <a:pt x="294" y="259"/>
                  </a:cubicBezTo>
                  <a:cubicBezTo>
                    <a:pt x="314" y="283"/>
                    <a:pt x="314" y="283"/>
                    <a:pt x="314" y="283"/>
                  </a:cubicBezTo>
                  <a:cubicBezTo>
                    <a:pt x="319" y="289"/>
                    <a:pt x="319" y="299"/>
                    <a:pt x="312" y="304"/>
                  </a:cubicBezTo>
                  <a:cubicBezTo>
                    <a:pt x="280" y="332"/>
                    <a:pt x="280" y="332"/>
                    <a:pt x="280" y="332"/>
                  </a:cubicBezTo>
                  <a:cubicBezTo>
                    <a:pt x="273" y="337"/>
                    <a:pt x="264" y="336"/>
                    <a:pt x="259" y="330"/>
                  </a:cubicBezTo>
                  <a:cubicBezTo>
                    <a:pt x="238" y="306"/>
                    <a:pt x="238" y="306"/>
                    <a:pt x="238" y="306"/>
                  </a:cubicBezTo>
                  <a:cubicBezTo>
                    <a:pt x="228" y="311"/>
                    <a:pt x="217" y="314"/>
                    <a:pt x="205" y="316"/>
                  </a:cubicBezTo>
                  <a:cubicBezTo>
                    <a:pt x="203" y="348"/>
                    <a:pt x="203" y="348"/>
                    <a:pt x="203" y="348"/>
                  </a:cubicBezTo>
                  <a:cubicBezTo>
                    <a:pt x="202" y="356"/>
                    <a:pt x="195" y="362"/>
                    <a:pt x="187" y="361"/>
                  </a:cubicBezTo>
                  <a:cubicBezTo>
                    <a:pt x="144" y="358"/>
                    <a:pt x="144" y="358"/>
                    <a:pt x="144" y="358"/>
                  </a:cubicBezTo>
                  <a:cubicBezTo>
                    <a:pt x="136" y="357"/>
                    <a:pt x="130" y="350"/>
                    <a:pt x="130" y="341"/>
                  </a:cubicBezTo>
                  <a:cubicBezTo>
                    <a:pt x="133" y="310"/>
                    <a:pt x="133" y="310"/>
                    <a:pt x="133" y="310"/>
                  </a:cubicBezTo>
                  <a:cubicBezTo>
                    <a:pt x="122" y="306"/>
                    <a:pt x="112" y="301"/>
                    <a:pt x="102" y="294"/>
                  </a:cubicBezTo>
                  <a:cubicBezTo>
                    <a:pt x="78" y="314"/>
                    <a:pt x="78" y="314"/>
                    <a:pt x="78" y="314"/>
                  </a:cubicBezTo>
                  <a:cubicBezTo>
                    <a:pt x="72" y="320"/>
                    <a:pt x="63" y="319"/>
                    <a:pt x="57" y="313"/>
                  </a:cubicBezTo>
                  <a:cubicBezTo>
                    <a:pt x="30" y="280"/>
                    <a:pt x="30" y="280"/>
                    <a:pt x="30" y="280"/>
                  </a:cubicBezTo>
                  <a:cubicBezTo>
                    <a:pt x="25" y="274"/>
                    <a:pt x="25" y="264"/>
                    <a:pt x="32" y="259"/>
                  </a:cubicBezTo>
                  <a:cubicBezTo>
                    <a:pt x="56" y="239"/>
                    <a:pt x="56" y="239"/>
                    <a:pt x="56" y="239"/>
                  </a:cubicBezTo>
                  <a:cubicBezTo>
                    <a:pt x="51" y="228"/>
                    <a:pt x="47" y="217"/>
                    <a:pt x="45" y="206"/>
                  </a:cubicBezTo>
                  <a:cubicBezTo>
                    <a:pt x="14" y="203"/>
                    <a:pt x="14" y="203"/>
                    <a:pt x="14" y="203"/>
                  </a:cubicBezTo>
                  <a:cubicBezTo>
                    <a:pt x="6" y="202"/>
                    <a:pt x="0" y="195"/>
                    <a:pt x="0" y="187"/>
                  </a:cubicBezTo>
                  <a:cubicBezTo>
                    <a:pt x="4" y="144"/>
                    <a:pt x="4" y="144"/>
                    <a:pt x="4" y="144"/>
                  </a:cubicBezTo>
                  <a:cubicBezTo>
                    <a:pt x="5" y="136"/>
                    <a:pt x="12" y="130"/>
                    <a:pt x="20" y="131"/>
                  </a:cubicBezTo>
                  <a:cubicBezTo>
                    <a:pt x="52" y="133"/>
                    <a:pt x="52" y="133"/>
                    <a:pt x="52" y="133"/>
                  </a:cubicBezTo>
                  <a:cubicBezTo>
                    <a:pt x="56" y="123"/>
                    <a:pt x="61" y="113"/>
                    <a:pt x="68" y="103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42" y="72"/>
                    <a:pt x="43" y="63"/>
                    <a:pt x="49" y="58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88" y="25"/>
                    <a:pt x="97" y="26"/>
                    <a:pt x="103" y="32"/>
                  </a:cubicBezTo>
                  <a:cubicBezTo>
                    <a:pt x="123" y="56"/>
                    <a:pt x="123" y="56"/>
                    <a:pt x="123" y="56"/>
                  </a:cubicBezTo>
                  <a:cubicBezTo>
                    <a:pt x="134" y="52"/>
                    <a:pt x="145" y="48"/>
                    <a:pt x="156" y="46"/>
                  </a:cubicBezTo>
                  <a:cubicBezTo>
                    <a:pt x="159" y="14"/>
                    <a:pt x="159" y="14"/>
                    <a:pt x="159" y="14"/>
                  </a:cubicBezTo>
                  <a:cubicBezTo>
                    <a:pt x="159" y="6"/>
                    <a:pt x="167" y="0"/>
                    <a:pt x="175" y="1"/>
                  </a:cubicBezTo>
                  <a:cubicBezTo>
                    <a:pt x="217" y="4"/>
                    <a:pt x="217" y="4"/>
                    <a:pt x="217" y="4"/>
                  </a:cubicBezTo>
                  <a:cubicBezTo>
                    <a:pt x="225" y="5"/>
                    <a:pt x="232" y="12"/>
                    <a:pt x="231" y="20"/>
                  </a:cubicBezTo>
                  <a:cubicBezTo>
                    <a:pt x="228" y="52"/>
                    <a:pt x="228" y="52"/>
                    <a:pt x="228" y="52"/>
                  </a:cubicBezTo>
                  <a:cubicBezTo>
                    <a:pt x="239" y="56"/>
                    <a:pt x="249" y="62"/>
                    <a:pt x="258" y="68"/>
                  </a:cubicBezTo>
                  <a:cubicBezTo>
                    <a:pt x="283" y="47"/>
                    <a:pt x="283" y="47"/>
                    <a:pt x="283" y="47"/>
                  </a:cubicBezTo>
                  <a:cubicBezTo>
                    <a:pt x="289" y="42"/>
                    <a:pt x="299" y="43"/>
                    <a:pt x="304" y="49"/>
                  </a:cubicBezTo>
                  <a:cubicBezTo>
                    <a:pt x="332" y="82"/>
                    <a:pt x="332" y="82"/>
                    <a:pt x="332" y="82"/>
                  </a:cubicBezTo>
                  <a:cubicBezTo>
                    <a:pt x="337" y="88"/>
                    <a:pt x="336" y="98"/>
                    <a:pt x="330" y="103"/>
                  </a:cubicBezTo>
                  <a:cubicBezTo>
                    <a:pt x="305" y="124"/>
                    <a:pt x="305" y="124"/>
                    <a:pt x="305" y="124"/>
                  </a:cubicBezTo>
                  <a:close/>
                  <a:moveTo>
                    <a:pt x="233" y="137"/>
                  </a:moveTo>
                  <a:cubicBezTo>
                    <a:pt x="209" y="107"/>
                    <a:pt x="165" y="104"/>
                    <a:pt x="136" y="128"/>
                  </a:cubicBezTo>
                  <a:cubicBezTo>
                    <a:pt x="107" y="153"/>
                    <a:pt x="104" y="196"/>
                    <a:pt x="128" y="225"/>
                  </a:cubicBezTo>
                  <a:cubicBezTo>
                    <a:pt x="153" y="254"/>
                    <a:pt x="196" y="258"/>
                    <a:pt x="225" y="234"/>
                  </a:cubicBezTo>
                  <a:cubicBezTo>
                    <a:pt x="254" y="209"/>
                    <a:pt x="258" y="166"/>
                    <a:pt x="233" y="13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50980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5286" name="Freeform 6"/>
            <p:cNvSpPr>
              <a:spLocks/>
            </p:cNvSpPr>
            <p:nvPr/>
          </p:nvSpPr>
          <p:spPr bwMode="auto">
            <a:xfrm>
              <a:off x="4547" y="1708"/>
              <a:ext cx="144" cy="147"/>
            </a:xfrm>
            <a:custGeom>
              <a:avLst/>
              <a:gdLst/>
              <a:ahLst/>
              <a:cxnLst>
                <a:cxn ang="0">
                  <a:pos x="80" y="21"/>
                </a:cxn>
                <a:cxn ang="0">
                  <a:pos x="75" y="80"/>
                </a:cxn>
                <a:cxn ang="0">
                  <a:pos x="15" y="75"/>
                </a:cxn>
                <a:cxn ang="0">
                  <a:pos x="20" y="15"/>
                </a:cxn>
                <a:cxn ang="0">
                  <a:pos x="80" y="21"/>
                </a:cxn>
              </a:cxnLst>
              <a:rect l="0" t="0" r="r" b="b"/>
              <a:pathLst>
                <a:path w="95" h="96">
                  <a:moveTo>
                    <a:pt x="80" y="21"/>
                  </a:moveTo>
                  <a:cubicBezTo>
                    <a:pt x="95" y="38"/>
                    <a:pt x="93" y="65"/>
                    <a:pt x="75" y="80"/>
                  </a:cubicBezTo>
                  <a:cubicBezTo>
                    <a:pt x="57" y="96"/>
                    <a:pt x="30" y="93"/>
                    <a:pt x="15" y="75"/>
                  </a:cubicBezTo>
                  <a:cubicBezTo>
                    <a:pt x="0" y="57"/>
                    <a:pt x="2" y="31"/>
                    <a:pt x="20" y="15"/>
                  </a:cubicBezTo>
                  <a:cubicBezTo>
                    <a:pt x="38" y="0"/>
                    <a:pt x="65" y="3"/>
                    <a:pt x="80" y="2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5287" name="Freeform 7"/>
            <p:cNvSpPr>
              <a:spLocks noEditPoints="1"/>
            </p:cNvSpPr>
            <p:nvPr/>
          </p:nvSpPr>
          <p:spPr bwMode="auto">
            <a:xfrm>
              <a:off x="4136" y="1938"/>
              <a:ext cx="309" cy="309"/>
            </a:xfrm>
            <a:custGeom>
              <a:avLst/>
              <a:gdLst/>
              <a:ahLst/>
              <a:cxnLst>
                <a:cxn ang="0">
                  <a:pos x="172" y="69"/>
                </a:cxn>
                <a:cxn ang="0">
                  <a:pos x="177" y="87"/>
                </a:cxn>
                <a:cxn ang="0">
                  <a:pos x="195" y="89"/>
                </a:cxn>
                <a:cxn ang="0">
                  <a:pos x="203" y="98"/>
                </a:cxn>
                <a:cxn ang="0">
                  <a:pos x="201" y="122"/>
                </a:cxn>
                <a:cxn ang="0">
                  <a:pos x="192" y="129"/>
                </a:cxn>
                <a:cxn ang="0">
                  <a:pos x="174" y="128"/>
                </a:cxn>
                <a:cxn ang="0">
                  <a:pos x="165" y="145"/>
                </a:cxn>
                <a:cxn ang="0">
                  <a:pos x="177" y="159"/>
                </a:cxn>
                <a:cxn ang="0">
                  <a:pos x="176" y="170"/>
                </a:cxn>
                <a:cxn ang="0">
                  <a:pos x="157" y="186"/>
                </a:cxn>
                <a:cxn ang="0">
                  <a:pos x="146" y="185"/>
                </a:cxn>
                <a:cxn ang="0">
                  <a:pos x="134" y="171"/>
                </a:cxn>
                <a:cxn ang="0">
                  <a:pos x="116" y="177"/>
                </a:cxn>
                <a:cxn ang="0">
                  <a:pos x="114" y="195"/>
                </a:cxn>
                <a:cxn ang="0">
                  <a:pos x="105" y="202"/>
                </a:cxn>
                <a:cxn ang="0">
                  <a:pos x="81" y="200"/>
                </a:cxn>
                <a:cxn ang="0">
                  <a:pos x="74" y="191"/>
                </a:cxn>
                <a:cxn ang="0">
                  <a:pos x="75" y="174"/>
                </a:cxn>
                <a:cxn ang="0">
                  <a:pos x="58" y="165"/>
                </a:cxn>
                <a:cxn ang="0">
                  <a:pos x="44" y="176"/>
                </a:cxn>
                <a:cxn ang="0">
                  <a:pos x="33" y="175"/>
                </a:cxn>
                <a:cxn ang="0">
                  <a:pos x="17" y="157"/>
                </a:cxn>
                <a:cxn ang="0">
                  <a:pos x="18" y="145"/>
                </a:cxn>
                <a:cxn ang="0">
                  <a:pos x="32" y="134"/>
                </a:cxn>
                <a:cxn ang="0">
                  <a:pos x="26" y="115"/>
                </a:cxn>
                <a:cxn ang="0">
                  <a:pos x="8" y="114"/>
                </a:cxn>
                <a:cxn ang="0">
                  <a:pos x="1" y="105"/>
                </a:cxn>
                <a:cxn ang="0">
                  <a:pos x="3" y="81"/>
                </a:cxn>
                <a:cxn ang="0">
                  <a:pos x="12" y="73"/>
                </a:cxn>
                <a:cxn ang="0">
                  <a:pos x="30" y="75"/>
                </a:cxn>
                <a:cxn ang="0">
                  <a:pos x="38" y="58"/>
                </a:cxn>
                <a:cxn ang="0">
                  <a:pos x="27" y="44"/>
                </a:cxn>
                <a:cxn ang="0">
                  <a:pos x="28" y="32"/>
                </a:cxn>
                <a:cxn ang="0">
                  <a:pos x="46" y="17"/>
                </a:cxn>
                <a:cxn ang="0">
                  <a:pos x="58" y="18"/>
                </a:cxn>
                <a:cxn ang="0">
                  <a:pos x="70" y="31"/>
                </a:cxn>
                <a:cxn ang="0">
                  <a:pos x="88" y="26"/>
                </a:cxn>
                <a:cxn ang="0">
                  <a:pos x="89" y="8"/>
                </a:cxn>
                <a:cxn ang="0">
                  <a:pos x="98" y="0"/>
                </a:cxn>
                <a:cxn ang="0">
                  <a:pos x="122" y="2"/>
                </a:cxn>
                <a:cxn ang="0">
                  <a:pos x="130" y="11"/>
                </a:cxn>
                <a:cxn ang="0">
                  <a:pos x="128" y="29"/>
                </a:cxn>
                <a:cxn ang="0">
                  <a:pos x="145" y="38"/>
                </a:cxn>
                <a:cxn ang="0">
                  <a:pos x="159" y="26"/>
                </a:cxn>
                <a:cxn ang="0">
                  <a:pos x="171" y="27"/>
                </a:cxn>
                <a:cxn ang="0">
                  <a:pos x="186" y="46"/>
                </a:cxn>
                <a:cxn ang="0">
                  <a:pos x="185" y="58"/>
                </a:cxn>
                <a:cxn ang="0">
                  <a:pos x="172" y="69"/>
                </a:cxn>
                <a:cxn ang="0">
                  <a:pos x="131" y="76"/>
                </a:cxn>
                <a:cxn ang="0">
                  <a:pos x="77" y="72"/>
                </a:cxn>
                <a:cxn ang="0">
                  <a:pos x="72" y="126"/>
                </a:cxn>
                <a:cxn ang="0">
                  <a:pos x="127" y="131"/>
                </a:cxn>
                <a:cxn ang="0">
                  <a:pos x="131" y="76"/>
                </a:cxn>
              </a:cxnLst>
              <a:rect l="0" t="0" r="r" b="b"/>
              <a:pathLst>
                <a:path w="203" h="203">
                  <a:moveTo>
                    <a:pt x="172" y="69"/>
                  </a:moveTo>
                  <a:cubicBezTo>
                    <a:pt x="174" y="75"/>
                    <a:pt x="176" y="81"/>
                    <a:pt x="177" y="87"/>
                  </a:cubicBezTo>
                  <a:cubicBezTo>
                    <a:pt x="195" y="89"/>
                    <a:pt x="195" y="89"/>
                    <a:pt x="195" y="89"/>
                  </a:cubicBezTo>
                  <a:cubicBezTo>
                    <a:pt x="200" y="89"/>
                    <a:pt x="203" y="93"/>
                    <a:pt x="203" y="98"/>
                  </a:cubicBezTo>
                  <a:cubicBezTo>
                    <a:pt x="201" y="122"/>
                    <a:pt x="201" y="122"/>
                    <a:pt x="201" y="122"/>
                  </a:cubicBezTo>
                  <a:cubicBezTo>
                    <a:pt x="200" y="126"/>
                    <a:pt x="196" y="130"/>
                    <a:pt x="192" y="129"/>
                  </a:cubicBezTo>
                  <a:cubicBezTo>
                    <a:pt x="174" y="128"/>
                    <a:pt x="174" y="128"/>
                    <a:pt x="174" y="128"/>
                  </a:cubicBezTo>
                  <a:cubicBezTo>
                    <a:pt x="172" y="134"/>
                    <a:pt x="169" y="140"/>
                    <a:pt x="165" y="145"/>
                  </a:cubicBezTo>
                  <a:cubicBezTo>
                    <a:pt x="177" y="159"/>
                    <a:pt x="177" y="159"/>
                    <a:pt x="177" y="159"/>
                  </a:cubicBezTo>
                  <a:cubicBezTo>
                    <a:pt x="180" y="162"/>
                    <a:pt x="179" y="167"/>
                    <a:pt x="176" y="170"/>
                  </a:cubicBezTo>
                  <a:cubicBezTo>
                    <a:pt x="157" y="186"/>
                    <a:pt x="157" y="186"/>
                    <a:pt x="157" y="186"/>
                  </a:cubicBezTo>
                  <a:cubicBezTo>
                    <a:pt x="154" y="189"/>
                    <a:pt x="148" y="188"/>
                    <a:pt x="146" y="185"/>
                  </a:cubicBezTo>
                  <a:cubicBezTo>
                    <a:pt x="134" y="171"/>
                    <a:pt x="134" y="171"/>
                    <a:pt x="134" y="171"/>
                  </a:cubicBezTo>
                  <a:cubicBezTo>
                    <a:pt x="128" y="174"/>
                    <a:pt x="122" y="176"/>
                    <a:pt x="116" y="177"/>
                  </a:cubicBezTo>
                  <a:cubicBezTo>
                    <a:pt x="114" y="195"/>
                    <a:pt x="114" y="195"/>
                    <a:pt x="114" y="195"/>
                  </a:cubicBezTo>
                  <a:cubicBezTo>
                    <a:pt x="114" y="199"/>
                    <a:pt x="110" y="203"/>
                    <a:pt x="105" y="202"/>
                  </a:cubicBezTo>
                  <a:cubicBezTo>
                    <a:pt x="81" y="200"/>
                    <a:pt x="81" y="200"/>
                    <a:pt x="81" y="200"/>
                  </a:cubicBezTo>
                  <a:cubicBezTo>
                    <a:pt x="77" y="200"/>
                    <a:pt x="73" y="196"/>
                    <a:pt x="74" y="191"/>
                  </a:cubicBezTo>
                  <a:cubicBezTo>
                    <a:pt x="75" y="174"/>
                    <a:pt x="75" y="174"/>
                    <a:pt x="75" y="174"/>
                  </a:cubicBezTo>
                  <a:cubicBezTo>
                    <a:pt x="69" y="172"/>
                    <a:pt x="63" y="169"/>
                    <a:pt x="58" y="165"/>
                  </a:cubicBezTo>
                  <a:cubicBezTo>
                    <a:pt x="44" y="176"/>
                    <a:pt x="44" y="176"/>
                    <a:pt x="44" y="176"/>
                  </a:cubicBezTo>
                  <a:cubicBezTo>
                    <a:pt x="41" y="179"/>
                    <a:pt x="36" y="179"/>
                    <a:pt x="33" y="175"/>
                  </a:cubicBezTo>
                  <a:cubicBezTo>
                    <a:pt x="17" y="157"/>
                    <a:pt x="17" y="157"/>
                    <a:pt x="17" y="157"/>
                  </a:cubicBezTo>
                  <a:cubicBezTo>
                    <a:pt x="14" y="153"/>
                    <a:pt x="15" y="148"/>
                    <a:pt x="18" y="145"/>
                  </a:cubicBezTo>
                  <a:cubicBezTo>
                    <a:pt x="32" y="134"/>
                    <a:pt x="32" y="134"/>
                    <a:pt x="32" y="134"/>
                  </a:cubicBezTo>
                  <a:cubicBezTo>
                    <a:pt x="29" y="128"/>
                    <a:pt x="27" y="121"/>
                    <a:pt x="26" y="115"/>
                  </a:cubicBezTo>
                  <a:cubicBezTo>
                    <a:pt x="8" y="114"/>
                    <a:pt x="8" y="114"/>
                    <a:pt x="8" y="114"/>
                  </a:cubicBezTo>
                  <a:cubicBezTo>
                    <a:pt x="4" y="113"/>
                    <a:pt x="0" y="109"/>
                    <a:pt x="1" y="105"/>
                  </a:cubicBezTo>
                  <a:cubicBezTo>
                    <a:pt x="3" y="81"/>
                    <a:pt x="3" y="81"/>
                    <a:pt x="3" y="81"/>
                  </a:cubicBezTo>
                  <a:cubicBezTo>
                    <a:pt x="3" y="76"/>
                    <a:pt x="7" y="73"/>
                    <a:pt x="12" y="73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32" y="69"/>
                    <a:pt x="35" y="63"/>
                    <a:pt x="38" y="58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4" y="40"/>
                    <a:pt x="24" y="35"/>
                    <a:pt x="28" y="32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50" y="14"/>
                    <a:pt x="55" y="14"/>
                    <a:pt x="58" y="18"/>
                  </a:cubicBezTo>
                  <a:cubicBezTo>
                    <a:pt x="70" y="31"/>
                    <a:pt x="70" y="31"/>
                    <a:pt x="70" y="31"/>
                  </a:cubicBezTo>
                  <a:cubicBezTo>
                    <a:pt x="76" y="29"/>
                    <a:pt x="82" y="27"/>
                    <a:pt x="88" y="26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90" y="3"/>
                    <a:pt x="94" y="0"/>
                    <a:pt x="98" y="0"/>
                  </a:cubicBezTo>
                  <a:cubicBezTo>
                    <a:pt x="122" y="2"/>
                    <a:pt x="122" y="2"/>
                    <a:pt x="122" y="2"/>
                  </a:cubicBezTo>
                  <a:cubicBezTo>
                    <a:pt x="127" y="3"/>
                    <a:pt x="130" y="7"/>
                    <a:pt x="130" y="11"/>
                  </a:cubicBezTo>
                  <a:cubicBezTo>
                    <a:pt x="128" y="29"/>
                    <a:pt x="128" y="29"/>
                    <a:pt x="128" y="29"/>
                  </a:cubicBezTo>
                  <a:cubicBezTo>
                    <a:pt x="134" y="31"/>
                    <a:pt x="140" y="34"/>
                    <a:pt x="145" y="38"/>
                  </a:cubicBezTo>
                  <a:cubicBezTo>
                    <a:pt x="159" y="26"/>
                    <a:pt x="159" y="26"/>
                    <a:pt x="159" y="26"/>
                  </a:cubicBezTo>
                  <a:cubicBezTo>
                    <a:pt x="163" y="23"/>
                    <a:pt x="168" y="24"/>
                    <a:pt x="171" y="27"/>
                  </a:cubicBezTo>
                  <a:cubicBezTo>
                    <a:pt x="186" y="46"/>
                    <a:pt x="186" y="46"/>
                    <a:pt x="186" y="46"/>
                  </a:cubicBezTo>
                  <a:cubicBezTo>
                    <a:pt x="189" y="49"/>
                    <a:pt x="189" y="55"/>
                    <a:pt x="185" y="58"/>
                  </a:cubicBezTo>
                  <a:cubicBezTo>
                    <a:pt x="172" y="69"/>
                    <a:pt x="172" y="69"/>
                    <a:pt x="172" y="69"/>
                  </a:cubicBezTo>
                  <a:close/>
                  <a:moveTo>
                    <a:pt x="131" y="76"/>
                  </a:moveTo>
                  <a:cubicBezTo>
                    <a:pt x="118" y="60"/>
                    <a:pt x="93" y="58"/>
                    <a:pt x="77" y="72"/>
                  </a:cubicBezTo>
                  <a:cubicBezTo>
                    <a:pt x="61" y="85"/>
                    <a:pt x="59" y="110"/>
                    <a:pt x="72" y="126"/>
                  </a:cubicBezTo>
                  <a:cubicBezTo>
                    <a:pt x="86" y="142"/>
                    <a:pt x="110" y="145"/>
                    <a:pt x="127" y="131"/>
                  </a:cubicBezTo>
                  <a:cubicBezTo>
                    <a:pt x="143" y="117"/>
                    <a:pt x="145" y="93"/>
                    <a:pt x="131" y="7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50980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25288" name="Freeform 8"/>
            <p:cNvSpPr>
              <a:spLocks/>
            </p:cNvSpPr>
            <p:nvPr/>
          </p:nvSpPr>
          <p:spPr bwMode="auto">
            <a:xfrm>
              <a:off x="4250" y="2052"/>
              <a:ext cx="81" cy="81"/>
            </a:xfrm>
            <a:custGeom>
              <a:avLst/>
              <a:gdLst/>
              <a:ahLst/>
              <a:cxnLst>
                <a:cxn ang="0">
                  <a:pos x="45" y="11"/>
                </a:cxn>
                <a:cxn ang="0">
                  <a:pos x="42" y="44"/>
                </a:cxn>
                <a:cxn ang="0">
                  <a:pos x="9" y="42"/>
                </a:cxn>
                <a:cxn ang="0">
                  <a:pos x="11" y="8"/>
                </a:cxn>
                <a:cxn ang="0">
                  <a:pos x="45" y="11"/>
                </a:cxn>
              </a:cxnLst>
              <a:rect l="0" t="0" r="r" b="b"/>
              <a:pathLst>
                <a:path w="53" h="53">
                  <a:moveTo>
                    <a:pt x="45" y="11"/>
                  </a:moveTo>
                  <a:cubicBezTo>
                    <a:pt x="53" y="21"/>
                    <a:pt x="52" y="36"/>
                    <a:pt x="42" y="44"/>
                  </a:cubicBezTo>
                  <a:cubicBezTo>
                    <a:pt x="32" y="53"/>
                    <a:pt x="17" y="52"/>
                    <a:pt x="9" y="42"/>
                  </a:cubicBezTo>
                  <a:cubicBezTo>
                    <a:pt x="0" y="32"/>
                    <a:pt x="1" y="17"/>
                    <a:pt x="11" y="8"/>
                  </a:cubicBezTo>
                  <a:cubicBezTo>
                    <a:pt x="21" y="0"/>
                    <a:pt x="37" y="1"/>
                    <a:pt x="45" y="1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12291" name="Text Box 10"/>
          <p:cNvSpPr txBox="1">
            <a:spLocks noChangeArrowheads="1"/>
          </p:cNvSpPr>
          <p:nvPr/>
        </p:nvSpPr>
        <p:spPr bwMode="auto">
          <a:xfrm>
            <a:off x="457200" y="2051050"/>
            <a:ext cx="388620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1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  <p:sp>
        <p:nvSpPr>
          <p:cNvPr id="12292" name="AutoShape 13"/>
          <p:cNvSpPr>
            <a:spLocks noChangeArrowheads="1"/>
          </p:cNvSpPr>
          <p:nvPr/>
        </p:nvSpPr>
        <p:spPr bwMode="gray">
          <a:xfrm>
            <a:off x="304800" y="685800"/>
            <a:ext cx="8534400" cy="6858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500" baseline="0">
                <a:solidFill>
                  <a:schemeClr val="bg2"/>
                </a:solidFill>
                <a:ea typeface="굴림" charset="-127"/>
              </a:rPr>
              <a:t>Your Text Here</a:t>
            </a:r>
            <a:endParaRPr lang="en-US" altLang="zh-CN" sz="4500" baseline="0">
              <a:solidFill>
                <a:schemeClr val="bg2"/>
              </a:solidFill>
              <a:ea typeface="宋体" charset="-122"/>
            </a:endParaRPr>
          </a:p>
        </p:txBody>
      </p:sp>
      <p:sp>
        <p:nvSpPr>
          <p:cNvPr id="12293" name="Text Box 14"/>
          <p:cNvSpPr txBox="1">
            <a:spLocks noChangeArrowheads="1"/>
          </p:cNvSpPr>
          <p:nvPr/>
        </p:nvSpPr>
        <p:spPr bwMode="auto">
          <a:xfrm>
            <a:off x="457200" y="3352800"/>
            <a:ext cx="388620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hlink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  <p:sp>
        <p:nvSpPr>
          <p:cNvPr id="12294" name="Text Box 15"/>
          <p:cNvSpPr txBox="1">
            <a:spLocks noChangeArrowheads="1"/>
          </p:cNvSpPr>
          <p:nvPr/>
        </p:nvSpPr>
        <p:spPr bwMode="auto">
          <a:xfrm>
            <a:off x="457200" y="4725988"/>
            <a:ext cx="388620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</a:t>
            </a:r>
          </a:p>
        </p:txBody>
      </p:sp>
    </p:spTree>
    <p:extLst>
      <p:ext uri="{BB962C8B-B14F-4D97-AF65-F5344CB8AC3E}">
        <p14:creationId xmlns:p14="http://schemas.microsoft.com/office/powerpoint/2010/main" val="880648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</TotalTime>
  <Words>153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Verdana</vt:lpstr>
      <vt:lpstr>Default Design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44</cp:revision>
  <dcterms:created xsi:type="dcterms:W3CDTF">2009-08-17T12:38:25Z</dcterms:created>
  <dcterms:modified xsi:type="dcterms:W3CDTF">2014-04-26T02:36:23Z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