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C8728-2638-4157-8389-C5B0D2E74E9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1BE1-6E82-4B77-9DF9-3C4EADAD8F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81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06C621-A615-4CCE-90B5-836FEB79A05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2AA7921-B941-467B-B399-80F14F2CF0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60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직사각형 37"/>
          <p:cNvSpPr/>
          <p:nvPr/>
        </p:nvSpPr>
        <p:spPr>
          <a:xfrm>
            <a:off x="-357222" y="3214686"/>
            <a:ext cx="9715568" cy="335758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auto">
          <a:xfrm>
            <a:off x="6715125" y="3590925"/>
            <a:ext cx="2179638" cy="642938"/>
          </a:xfrm>
          <a:prstGeom prst="ellipse">
            <a:avLst/>
          </a:prstGeom>
          <a:gradFill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grpSp>
        <p:nvGrpSpPr>
          <p:cNvPr id="5126" name="그룹 5"/>
          <p:cNvGrpSpPr>
            <a:grpSpLocks/>
          </p:cNvGrpSpPr>
          <p:nvPr/>
        </p:nvGrpSpPr>
        <p:grpSpPr bwMode="auto">
          <a:xfrm>
            <a:off x="892175" y="2357438"/>
            <a:ext cx="1430338" cy="1463675"/>
            <a:chOff x="3724143" y="3583241"/>
            <a:chExt cx="1674605" cy="1714512"/>
          </a:xfrm>
        </p:grpSpPr>
        <p:sp>
          <p:nvSpPr>
            <p:cNvPr id="8" name="타원 7"/>
            <p:cNvSpPr/>
            <p:nvPr/>
          </p:nvSpPr>
          <p:spPr>
            <a:xfrm>
              <a:off x="3735295" y="3633448"/>
              <a:ext cx="1663453" cy="1664305"/>
            </a:xfrm>
            <a:prstGeom prst="ellipse">
              <a:avLst/>
            </a:prstGeom>
            <a:gradFill flip="none" rotWithShape="1">
              <a:gsLst>
                <a:gs pos="100000">
                  <a:srgbClr val="004478"/>
                </a:gs>
                <a:gs pos="0">
                  <a:srgbClr val="005DAA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3724143" y="3583241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69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2844" y="36433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타원 10"/>
            <p:cNvSpPr/>
            <p:nvPr/>
          </p:nvSpPr>
          <p:spPr>
            <a:xfrm>
              <a:off x="4086646" y="36464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27" name="그룹 10"/>
          <p:cNvGrpSpPr>
            <a:grpSpLocks/>
          </p:cNvGrpSpPr>
          <p:nvPr/>
        </p:nvGrpSpPr>
        <p:grpSpPr bwMode="auto">
          <a:xfrm>
            <a:off x="7112000" y="2357438"/>
            <a:ext cx="1422400" cy="1428750"/>
            <a:chOff x="2643174" y="2633656"/>
            <a:chExt cx="1665369" cy="1673354"/>
          </a:xfrm>
        </p:grpSpPr>
        <p:sp>
          <p:nvSpPr>
            <p:cNvPr id="13" name="타원 12"/>
            <p:cNvSpPr/>
            <p:nvPr/>
          </p:nvSpPr>
          <p:spPr>
            <a:xfrm>
              <a:off x="2645033" y="2633656"/>
              <a:ext cx="1663510" cy="1664057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2643174" y="2643182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3006671" y="2643182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64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79" y="2643182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모서리가 둥근 직사각형 16"/>
          <p:cNvSpPr/>
          <p:nvPr/>
        </p:nvSpPr>
        <p:spPr>
          <a:xfrm>
            <a:off x="828649" y="4214818"/>
            <a:ext cx="1643074" cy="2286016"/>
          </a:xfrm>
          <a:prstGeom prst="roundRect">
            <a:avLst>
              <a:gd name="adj" fmla="val 9710"/>
            </a:avLst>
          </a:prstGeom>
          <a:gradFill>
            <a:gsLst>
              <a:gs pos="15000">
                <a:schemeClr val="tx1">
                  <a:lumMod val="65000"/>
                  <a:lumOff val="35000"/>
                  <a:alpha val="83000"/>
                </a:schemeClr>
              </a:gs>
              <a:gs pos="46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058043" y="4214818"/>
            <a:ext cx="1643074" cy="2286016"/>
          </a:xfrm>
          <a:prstGeom prst="roundRect">
            <a:avLst>
              <a:gd name="adj" fmla="val 9711"/>
            </a:avLst>
          </a:prstGeom>
          <a:gradFill>
            <a:gsLst>
              <a:gs pos="15000">
                <a:schemeClr val="tx1">
                  <a:lumMod val="65000"/>
                  <a:lumOff val="35000"/>
                  <a:alpha val="83000"/>
                </a:schemeClr>
              </a:gs>
              <a:gs pos="46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785813" y="29194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5" name="TextBox 19"/>
          <p:cNvSpPr txBox="1">
            <a:spLocks noChangeArrowheads="1"/>
          </p:cNvSpPr>
          <p:nvPr/>
        </p:nvSpPr>
        <p:spPr bwMode="auto">
          <a:xfrm>
            <a:off x="7019925" y="28813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6" name="TextBox 20"/>
          <p:cNvSpPr txBox="1">
            <a:spLocks noChangeArrowheads="1"/>
          </p:cNvSpPr>
          <p:nvPr/>
        </p:nvSpPr>
        <p:spPr bwMode="auto">
          <a:xfrm>
            <a:off x="6991350" y="1751013"/>
            <a:ext cx="164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7" name="TextBox 21"/>
          <p:cNvSpPr txBox="1">
            <a:spLocks noChangeArrowheads="1"/>
          </p:cNvSpPr>
          <p:nvPr/>
        </p:nvSpPr>
        <p:spPr bwMode="auto">
          <a:xfrm>
            <a:off x="785813" y="1738313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0588" y="4262438"/>
            <a:ext cx="154305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15175" y="4238625"/>
            <a:ext cx="15430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grpSp>
        <p:nvGrpSpPr>
          <p:cNvPr id="5140" name="그룹 26"/>
          <p:cNvGrpSpPr>
            <a:grpSpLocks/>
          </p:cNvGrpSpPr>
          <p:nvPr/>
        </p:nvGrpSpPr>
        <p:grpSpPr bwMode="auto">
          <a:xfrm>
            <a:off x="3933825" y="2405063"/>
            <a:ext cx="1423988" cy="1423987"/>
            <a:chOff x="4806490" y="2630476"/>
            <a:chExt cx="1663828" cy="1663828"/>
          </a:xfrm>
        </p:grpSpPr>
        <p:sp>
          <p:nvSpPr>
            <p:cNvPr id="26" name="타원 25"/>
            <p:cNvSpPr/>
            <p:nvPr/>
          </p:nvSpPr>
          <p:spPr>
            <a:xfrm>
              <a:off x="4806490" y="2630476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rgbClr val="00D25F"/>
                </a:gs>
                <a:gs pos="0">
                  <a:srgbClr val="00C459"/>
                </a:gs>
                <a:gs pos="85000">
                  <a:srgbClr val="003E1C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072066" y="2643182"/>
              <a:ext cx="1158876" cy="844550"/>
            </a:xfrm>
            <a:prstGeom prst="ellipse">
              <a:avLst/>
            </a:prstGeom>
            <a:gradFill flip="none" rotWithShape="1">
              <a:gsLst>
                <a:gs pos="12000">
                  <a:schemeClr val="bg1">
                    <a:alpha val="8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56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9414" y="2643182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모서리가 둥근 직사각형 28"/>
          <p:cNvSpPr/>
          <p:nvPr/>
        </p:nvSpPr>
        <p:spPr>
          <a:xfrm>
            <a:off x="3895721" y="4209584"/>
            <a:ext cx="1643074" cy="2286016"/>
          </a:xfrm>
          <a:prstGeom prst="roundRect">
            <a:avLst>
              <a:gd name="adj" fmla="val 9710"/>
            </a:avLst>
          </a:prstGeom>
          <a:gradFill>
            <a:gsLst>
              <a:gs pos="15000">
                <a:schemeClr val="tx1">
                  <a:lumMod val="65000"/>
                  <a:lumOff val="35000"/>
                  <a:alpha val="83000"/>
                </a:schemeClr>
              </a:gs>
              <a:gs pos="46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44" name="TextBox 29"/>
          <p:cNvSpPr txBox="1">
            <a:spLocks noChangeArrowheads="1"/>
          </p:cNvSpPr>
          <p:nvPr/>
        </p:nvSpPr>
        <p:spPr bwMode="auto">
          <a:xfrm>
            <a:off x="3852863" y="2914650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5" name="TextBox 30"/>
          <p:cNvSpPr txBox="1">
            <a:spLocks noChangeArrowheads="1"/>
          </p:cNvSpPr>
          <p:nvPr/>
        </p:nvSpPr>
        <p:spPr bwMode="auto">
          <a:xfrm>
            <a:off x="3852863" y="173355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57638" y="4257675"/>
            <a:ext cx="1543050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  <p:sp>
        <p:nvSpPr>
          <p:cNvPr id="33" name="덧셈 기호 32"/>
          <p:cNvSpPr/>
          <p:nvPr/>
        </p:nvSpPr>
        <p:spPr>
          <a:xfrm>
            <a:off x="2600325" y="2571750"/>
            <a:ext cx="1143000" cy="1143000"/>
          </a:xfrm>
          <a:prstGeom prst="mathPlus">
            <a:avLst/>
          </a:prstGeom>
          <a:gradFill flip="none" rotWithShape="1">
            <a:gsLst>
              <a:gs pos="57000">
                <a:schemeClr val="bg1">
                  <a:lumMod val="50000"/>
                </a:schemeClr>
              </a:gs>
              <a:gs pos="23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등호 33"/>
          <p:cNvSpPr/>
          <p:nvPr/>
        </p:nvSpPr>
        <p:spPr>
          <a:xfrm>
            <a:off x="5676900" y="2571750"/>
            <a:ext cx="1143000" cy="1143000"/>
          </a:xfrm>
          <a:prstGeom prst="mathEqual">
            <a:avLst/>
          </a:prstGeom>
          <a:gradFill flip="none" rotWithShape="1">
            <a:gsLst>
              <a:gs pos="57000">
                <a:schemeClr val="bg1">
                  <a:lumMod val="50000"/>
                </a:schemeClr>
              </a:gs>
              <a:gs pos="23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06413" y="3643313"/>
            <a:ext cx="2179637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3568700" y="3643313"/>
            <a:ext cx="2179638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6754813" y="3643313"/>
            <a:ext cx="2179637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46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81</Words>
  <Application>Microsoft Office PowerPoint</Application>
  <PresentationFormat>全屏显示(4:3)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61</cp:revision>
  <dcterms:created xsi:type="dcterms:W3CDTF">2010-08-14T06:45:49Z</dcterms:created>
  <dcterms:modified xsi:type="dcterms:W3CDTF">2014-04-14T14:13:52Z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