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CE6B5-D2D6-4960-90AC-08DF777F9F8B}" type="datetimeFigureOut">
              <a:rPr lang="ko-KR" altLang="en-US"/>
              <a:pPr>
                <a:defRPr/>
              </a:pPr>
              <a:t>2014-04-14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6E45F-8E01-4C14-849D-D8282BABEDC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29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B2A796D-4172-42C8-833E-3019D2D34EDA}" type="datetimeFigureOut">
              <a:rPr lang="ko-KR" altLang="en-US"/>
              <a:pPr>
                <a:defRPr/>
              </a:pPr>
              <a:t>2014-04-14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200" smtClean="0">
                <a:solidFill>
                  <a:srgbClr val="898989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</a:lstStyle>
          <a:p>
            <a:pPr>
              <a:defRPr/>
            </a:pPr>
            <a:fld id="{A1355C1C-9A21-4A86-A8B6-73F7BE46174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1991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-285784" y="4286257"/>
            <a:ext cx="9715568" cy="30718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67000">
                <a:schemeClr val="tx1">
                  <a:lumMod val="75000"/>
                  <a:lumOff val="25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39" name="자유형 38"/>
          <p:cNvSpPr/>
          <p:nvPr/>
        </p:nvSpPr>
        <p:spPr>
          <a:xfrm rot="21416290">
            <a:off x="4144328" y="5356334"/>
            <a:ext cx="5220160" cy="937449"/>
          </a:xfrm>
          <a:custGeom>
            <a:avLst/>
            <a:gdLst>
              <a:gd name="connsiteX0" fmla="*/ 0 w 3933825"/>
              <a:gd name="connsiteY0" fmla="*/ 457200 h 914400"/>
              <a:gd name="connsiteX1" fmla="*/ 847725 w 3933825"/>
              <a:gd name="connsiteY1" fmla="*/ 0 h 914400"/>
              <a:gd name="connsiteX2" fmla="*/ 3933825 w 3933825"/>
              <a:gd name="connsiteY2" fmla="*/ 266700 h 914400"/>
              <a:gd name="connsiteX3" fmla="*/ 3124200 w 3933825"/>
              <a:gd name="connsiteY3" fmla="*/ 914400 h 914400"/>
              <a:gd name="connsiteX4" fmla="*/ 0 w 3933825"/>
              <a:gd name="connsiteY4" fmla="*/ 457200 h 914400"/>
              <a:gd name="connsiteX0" fmla="*/ 0 w 4744099"/>
              <a:gd name="connsiteY0" fmla="*/ 457200 h 914400"/>
              <a:gd name="connsiteX1" fmla="*/ 847725 w 4744099"/>
              <a:gd name="connsiteY1" fmla="*/ 0 h 914400"/>
              <a:gd name="connsiteX2" fmla="*/ 4744099 w 4744099"/>
              <a:gd name="connsiteY2" fmla="*/ 377184 h 914400"/>
              <a:gd name="connsiteX3" fmla="*/ 3124200 w 4744099"/>
              <a:gd name="connsiteY3" fmla="*/ 914400 h 914400"/>
              <a:gd name="connsiteX4" fmla="*/ 0 w 4744099"/>
              <a:gd name="connsiteY4" fmla="*/ 457200 h 914400"/>
              <a:gd name="connsiteX0" fmla="*/ 0 w 4861542"/>
              <a:gd name="connsiteY0" fmla="*/ 457200 h 914400"/>
              <a:gd name="connsiteX1" fmla="*/ 847725 w 4861542"/>
              <a:gd name="connsiteY1" fmla="*/ 0 h 914400"/>
              <a:gd name="connsiteX2" fmla="*/ 4744099 w 4861542"/>
              <a:gd name="connsiteY2" fmla="*/ 377184 h 914400"/>
              <a:gd name="connsiteX3" fmla="*/ 4861542 w 4861542"/>
              <a:gd name="connsiteY3" fmla="*/ 476111 h 914400"/>
              <a:gd name="connsiteX4" fmla="*/ 3124200 w 4861542"/>
              <a:gd name="connsiteY4" fmla="*/ 914400 h 914400"/>
              <a:gd name="connsiteX5" fmla="*/ 0 w 4861542"/>
              <a:gd name="connsiteY5" fmla="*/ 457200 h 914400"/>
              <a:gd name="connsiteX0" fmla="*/ 0 w 4861542"/>
              <a:gd name="connsiteY0" fmla="*/ 457200 h 914400"/>
              <a:gd name="connsiteX1" fmla="*/ 847725 w 4861542"/>
              <a:gd name="connsiteY1" fmla="*/ 0 h 914400"/>
              <a:gd name="connsiteX2" fmla="*/ 4665888 w 4861542"/>
              <a:gd name="connsiteY2" fmla="*/ 462669 h 914400"/>
              <a:gd name="connsiteX3" fmla="*/ 4861542 w 4861542"/>
              <a:gd name="connsiteY3" fmla="*/ 476111 h 914400"/>
              <a:gd name="connsiteX4" fmla="*/ 3124200 w 4861542"/>
              <a:gd name="connsiteY4" fmla="*/ 914400 h 914400"/>
              <a:gd name="connsiteX5" fmla="*/ 0 w 4861542"/>
              <a:gd name="connsiteY5" fmla="*/ 457200 h 914400"/>
              <a:gd name="connsiteX0" fmla="*/ 0 w 4861542"/>
              <a:gd name="connsiteY0" fmla="*/ 326454 h 783654"/>
              <a:gd name="connsiteX1" fmla="*/ 1157115 w 4861542"/>
              <a:gd name="connsiteY1" fmla="*/ 0 h 783654"/>
              <a:gd name="connsiteX2" fmla="*/ 4665888 w 4861542"/>
              <a:gd name="connsiteY2" fmla="*/ 331923 h 783654"/>
              <a:gd name="connsiteX3" fmla="*/ 4861542 w 4861542"/>
              <a:gd name="connsiteY3" fmla="*/ 345365 h 783654"/>
              <a:gd name="connsiteX4" fmla="*/ 3124200 w 4861542"/>
              <a:gd name="connsiteY4" fmla="*/ 783654 h 783654"/>
              <a:gd name="connsiteX5" fmla="*/ 0 w 4861542"/>
              <a:gd name="connsiteY5" fmla="*/ 326454 h 783654"/>
              <a:gd name="connsiteX0" fmla="*/ 0 w 4665888"/>
              <a:gd name="connsiteY0" fmla="*/ 326454 h 783654"/>
              <a:gd name="connsiteX1" fmla="*/ 1157115 w 4665888"/>
              <a:gd name="connsiteY1" fmla="*/ 0 h 783654"/>
              <a:gd name="connsiteX2" fmla="*/ 4665888 w 4665888"/>
              <a:gd name="connsiteY2" fmla="*/ 331923 h 783654"/>
              <a:gd name="connsiteX3" fmla="*/ 4664871 w 4665888"/>
              <a:gd name="connsiteY3" fmla="*/ 372506 h 783654"/>
              <a:gd name="connsiteX4" fmla="*/ 3124200 w 4665888"/>
              <a:gd name="connsiteY4" fmla="*/ 783654 h 783654"/>
              <a:gd name="connsiteX5" fmla="*/ 0 w 4665888"/>
              <a:gd name="connsiteY5" fmla="*/ 326454 h 783654"/>
              <a:gd name="connsiteX0" fmla="*/ 0 w 4665888"/>
              <a:gd name="connsiteY0" fmla="*/ 326454 h 783654"/>
              <a:gd name="connsiteX1" fmla="*/ 1157115 w 4665888"/>
              <a:gd name="connsiteY1" fmla="*/ 0 h 783654"/>
              <a:gd name="connsiteX2" fmla="*/ 4665888 w 4665888"/>
              <a:gd name="connsiteY2" fmla="*/ 331923 h 783654"/>
              <a:gd name="connsiteX3" fmla="*/ 4480984 w 4665888"/>
              <a:gd name="connsiteY3" fmla="*/ 362935 h 783654"/>
              <a:gd name="connsiteX4" fmla="*/ 3124200 w 4665888"/>
              <a:gd name="connsiteY4" fmla="*/ 783654 h 783654"/>
              <a:gd name="connsiteX5" fmla="*/ 0 w 4665888"/>
              <a:gd name="connsiteY5" fmla="*/ 326454 h 783654"/>
              <a:gd name="connsiteX0" fmla="*/ 0 w 4607332"/>
              <a:gd name="connsiteY0" fmla="*/ 312172 h 783654"/>
              <a:gd name="connsiteX1" fmla="*/ 1098559 w 4607332"/>
              <a:gd name="connsiteY1" fmla="*/ 0 h 783654"/>
              <a:gd name="connsiteX2" fmla="*/ 4607332 w 4607332"/>
              <a:gd name="connsiteY2" fmla="*/ 331923 h 783654"/>
              <a:gd name="connsiteX3" fmla="*/ 4422428 w 4607332"/>
              <a:gd name="connsiteY3" fmla="*/ 362935 h 783654"/>
              <a:gd name="connsiteX4" fmla="*/ 3065644 w 4607332"/>
              <a:gd name="connsiteY4" fmla="*/ 783654 h 783654"/>
              <a:gd name="connsiteX5" fmla="*/ 0 w 4607332"/>
              <a:gd name="connsiteY5" fmla="*/ 312172 h 783654"/>
              <a:gd name="connsiteX0" fmla="*/ 0 w 4484759"/>
              <a:gd name="connsiteY0" fmla="*/ 318551 h 783654"/>
              <a:gd name="connsiteX1" fmla="*/ 975986 w 4484759"/>
              <a:gd name="connsiteY1" fmla="*/ 0 h 783654"/>
              <a:gd name="connsiteX2" fmla="*/ 4484759 w 4484759"/>
              <a:gd name="connsiteY2" fmla="*/ 331923 h 783654"/>
              <a:gd name="connsiteX3" fmla="*/ 4299855 w 4484759"/>
              <a:gd name="connsiteY3" fmla="*/ 362935 h 783654"/>
              <a:gd name="connsiteX4" fmla="*/ 2943071 w 4484759"/>
              <a:gd name="connsiteY4" fmla="*/ 783654 h 783654"/>
              <a:gd name="connsiteX5" fmla="*/ 0 w 4484759"/>
              <a:gd name="connsiteY5" fmla="*/ 318551 h 783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759" h="783654">
                <a:moveTo>
                  <a:pt x="0" y="318551"/>
                </a:moveTo>
                <a:lnTo>
                  <a:pt x="975986" y="0"/>
                </a:lnTo>
                <a:lnTo>
                  <a:pt x="4484759" y="331923"/>
                </a:lnTo>
                <a:lnTo>
                  <a:pt x="4299855" y="362935"/>
                </a:lnTo>
                <a:lnTo>
                  <a:pt x="2943071" y="783654"/>
                </a:lnTo>
                <a:lnTo>
                  <a:pt x="0" y="318551"/>
                </a:lnTo>
                <a:close/>
              </a:path>
            </a:pathLst>
          </a:custGeom>
          <a:gradFill rotWithShape="1">
            <a:gsLst>
              <a:gs pos="4000">
                <a:schemeClr val="tx1"/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softEdge rad="127000"/>
          </a:effectLst>
        </p:spPr>
        <p:txBody>
          <a:bodyPr wrap="none" anchor="ctr"/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latin typeface="+mn-lt"/>
              <a:ea typeface="+mn-ea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072066" y="4214818"/>
            <a:ext cx="3071834" cy="142876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scene3d>
            <a:camera prst="isometricOffAxis2Top">
              <a:rot lat="17931909" lon="3733586" rev="17685597"/>
            </a:camera>
            <a:lightRig rig="balanced" dir="t"/>
          </a:scene3d>
          <a:sp3d extrusionH="609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5072066" y="3357562"/>
            <a:ext cx="3071834" cy="14287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scene3d>
            <a:camera prst="isometricOffAxis2Top">
              <a:rot lat="17931909" lon="3733586" rev="17685597"/>
            </a:camera>
            <a:lightRig rig="balanced" dir="t"/>
          </a:scene3d>
          <a:sp3d extrusionH="444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5072066" y="2786058"/>
            <a:ext cx="3071834" cy="14287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scene3d>
            <a:camera prst="isometricOffAxis2Top">
              <a:rot lat="17931909" lon="3733586" rev="17685597"/>
            </a:camera>
            <a:lightRig rig="balanced" dir="t"/>
          </a:scene3d>
          <a:sp3d extrusionH="133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25" name="직사각형 24"/>
          <p:cNvSpPr/>
          <p:nvPr/>
        </p:nvSpPr>
        <p:spPr>
          <a:xfrm>
            <a:off x="5072066" y="2266942"/>
            <a:ext cx="3071834" cy="142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isometricOffAxis2Top">
              <a:rot lat="17931909" lon="3733586" rev="17685597"/>
            </a:camera>
            <a:lightRig rig="balanced" dir="t"/>
          </a:scene3d>
          <a:sp3d extrusionH="133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5072066" y="1757351"/>
            <a:ext cx="3071834" cy="142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isometricOffAxis2Top">
              <a:rot lat="17931909" lon="3733586" rev="17685597"/>
            </a:camera>
            <a:lightRig rig="balanced" dir="t"/>
          </a:scene3d>
          <a:sp3d extrusionH="133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5062541" y="1238235"/>
            <a:ext cx="3071834" cy="1428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scene3d>
            <a:camera prst="isometricOffAxis2Top">
              <a:rot lat="17931909" lon="3733586" rev="17685597"/>
            </a:camera>
            <a:lightRig rig="balanced" dir="t"/>
          </a:scene3d>
          <a:sp3d extrusionH="133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28" name="아래쪽 화살표 27"/>
          <p:cNvSpPr/>
          <p:nvPr/>
        </p:nvSpPr>
        <p:spPr>
          <a:xfrm>
            <a:off x="4914903" y="4443420"/>
            <a:ext cx="500066" cy="625083"/>
          </a:xfrm>
          <a:prstGeom prst="downArrow">
            <a:avLst/>
          </a:prstGeom>
          <a:solidFill>
            <a:schemeClr val="tx1">
              <a:lumMod val="85000"/>
              <a:lumOff val="15000"/>
              <a:alpha val="63000"/>
            </a:schemeClr>
          </a:solidFill>
          <a:ln w="12700">
            <a:solidFill>
              <a:schemeClr val="bg1"/>
            </a:solidFill>
          </a:ln>
          <a:scene3d>
            <a:camera prst="isometricOffAxis2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29" name="아래쪽 화살표 28"/>
          <p:cNvSpPr/>
          <p:nvPr/>
        </p:nvSpPr>
        <p:spPr>
          <a:xfrm flipV="1">
            <a:off x="4919665" y="3518297"/>
            <a:ext cx="500066" cy="625083"/>
          </a:xfrm>
          <a:prstGeom prst="downArrow">
            <a:avLst/>
          </a:prstGeom>
          <a:solidFill>
            <a:schemeClr val="tx1">
              <a:lumMod val="85000"/>
              <a:lumOff val="15000"/>
              <a:alpha val="63000"/>
            </a:schemeClr>
          </a:solidFill>
          <a:ln w="12700">
            <a:solidFill>
              <a:schemeClr val="bg1"/>
            </a:solidFill>
          </a:ln>
          <a:scene3d>
            <a:camera prst="isometricOffAxis2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30" name="아래쪽 화살표 29"/>
          <p:cNvSpPr/>
          <p:nvPr/>
        </p:nvSpPr>
        <p:spPr>
          <a:xfrm flipV="1">
            <a:off x="7072330" y="3232545"/>
            <a:ext cx="500066" cy="625083"/>
          </a:xfrm>
          <a:prstGeom prst="downArrow">
            <a:avLst/>
          </a:prstGeom>
          <a:solidFill>
            <a:schemeClr val="tx1">
              <a:lumMod val="85000"/>
              <a:lumOff val="15000"/>
              <a:alpha val="63000"/>
            </a:schemeClr>
          </a:solidFill>
          <a:ln w="12700">
            <a:solidFill>
              <a:schemeClr val="bg1"/>
            </a:solidFill>
          </a:ln>
          <a:scene3d>
            <a:camera prst="isometricOffAxis2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31" name="아래쪽 화살표 30"/>
          <p:cNvSpPr/>
          <p:nvPr/>
        </p:nvSpPr>
        <p:spPr>
          <a:xfrm flipV="1">
            <a:off x="7072330" y="2214554"/>
            <a:ext cx="500066" cy="625083"/>
          </a:xfrm>
          <a:prstGeom prst="downArrow">
            <a:avLst/>
          </a:prstGeom>
          <a:solidFill>
            <a:schemeClr val="tx1">
              <a:lumMod val="85000"/>
              <a:lumOff val="15000"/>
              <a:alpha val="63000"/>
            </a:schemeClr>
          </a:solidFill>
          <a:ln w="12700">
            <a:solidFill>
              <a:schemeClr val="bg1"/>
            </a:solidFill>
          </a:ln>
          <a:scene3d>
            <a:camera prst="isometricOffAxis2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32" name="모서리가 둥근 직사각형 31"/>
          <p:cNvSpPr/>
          <p:nvPr/>
        </p:nvSpPr>
        <p:spPr>
          <a:xfrm>
            <a:off x="714375" y="4071938"/>
            <a:ext cx="3357563" cy="395287"/>
          </a:xfrm>
          <a:prstGeom prst="roundRect">
            <a:avLst>
              <a:gd name="adj" fmla="val 11848"/>
            </a:avLst>
          </a:prstGeom>
          <a:gradFill>
            <a:gsLst>
              <a:gs pos="15000">
                <a:schemeClr val="accent1"/>
              </a:gs>
              <a:gs pos="61000">
                <a:schemeClr val="accent1">
                  <a:lumMod val="75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33" name="모서리가 둥근 직사각형 32"/>
          <p:cNvSpPr/>
          <p:nvPr/>
        </p:nvSpPr>
        <p:spPr>
          <a:xfrm>
            <a:off x="714375" y="1762125"/>
            <a:ext cx="3357563" cy="395288"/>
          </a:xfrm>
          <a:prstGeom prst="roundRect">
            <a:avLst>
              <a:gd name="adj" fmla="val 11848"/>
            </a:avLst>
          </a:prstGeom>
          <a:gradFill>
            <a:gsLst>
              <a:gs pos="1000">
                <a:schemeClr val="bg1">
                  <a:lumMod val="95000"/>
                </a:schemeClr>
              </a:gs>
              <a:gs pos="86000">
                <a:schemeClr val="bg1">
                  <a:lumMod val="75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5140" name="TextBox 33"/>
          <p:cNvSpPr txBox="1">
            <a:spLocks noChangeArrowheads="1"/>
          </p:cNvSpPr>
          <p:nvPr/>
        </p:nvSpPr>
        <p:spPr bwMode="auto">
          <a:xfrm>
            <a:off x="714375" y="2214563"/>
            <a:ext cx="364331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• POWERPOINT !!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• CONTENTS IN HERE !! VISUAL TEMPLATES !!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• CONTENTS IN HERE !! VISUAL TEMPLATES !!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ko-KR" sz="1200" b="1">
              <a:solidFill>
                <a:schemeClr val="bg1"/>
              </a:solidFill>
              <a:latin typeface="Arial" panose="020B0604020202020204" pitchFamily="34" charset="0"/>
              <a:ea typeface="HY헤드라인M" pitchFamily="18" charset="-127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• POWERPOINT !!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• CONTENTS IN HERE !! VISUAL TEMPLATES !!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• CONTENTS IN HERE !! VISUAL TEMPLATES !!</a:t>
            </a:r>
          </a:p>
        </p:txBody>
      </p:sp>
      <p:sp>
        <p:nvSpPr>
          <p:cNvPr id="5141" name="직사각형 34"/>
          <p:cNvSpPr>
            <a:spLocks noChangeArrowheads="1"/>
          </p:cNvSpPr>
          <p:nvPr/>
        </p:nvSpPr>
        <p:spPr bwMode="auto">
          <a:xfrm>
            <a:off x="785813" y="1776413"/>
            <a:ext cx="12239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8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MOONKY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785813" y="4092575"/>
            <a:ext cx="1223962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latinLnBrk="1" hangingPunct="1">
              <a:defRPr/>
            </a:pP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MOONKY</a:t>
            </a:r>
          </a:p>
        </p:txBody>
      </p:sp>
      <p:sp>
        <p:nvSpPr>
          <p:cNvPr id="5143" name="TextBox 36"/>
          <p:cNvSpPr txBox="1">
            <a:spLocks noChangeArrowheads="1"/>
          </p:cNvSpPr>
          <p:nvPr/>
        </p:nvSpPr>
        <p:spPr bwMode="auto">
          <a:xfrm>
            <a:off x="714375" y="4545013"/>
            <a:ext cx="364331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• POWERPOINT !!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• CONTENTS IN HERE !! VISUAL TEMPLATES !!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• CONTENTS IN HERE !! VISUAL TEMPLATES !!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ko-KR" sz="1200" b="1">
              <a:solidFill>
                <a:schemeClr val="bg1"/>
              </a:solidFill>
              <a:latin typeface="Arial" panose="020B0604020202020204" pitchFamily="34" charset="0"/>
              <a:ea typeface="HY헤드라인M" pitchFamily="18" charset="-127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• POWERPOINT !!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• CONTENTS IN HERE !! VISUAL TEMPLATES !!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• CONTENTS IN HERE !! VISUAL TEMPLATES !!</a:t>
            </a:r>
          </a:p>
        </p:txBody>
      </p:sp>
      <p:sp>
        <p:nvSpPr>
          <p:cNvPr id="38" name="Oval 29"/>
          <p:cNvSpPr>
            <a:spLocks noChangeArrowheads="1"/>
          </p:cNvSpPr>
          <p:nvPr/>
        </p:nvSpPr>
        <p:spPr bwMode="auto">
          <a:xfrm>
            <a:off x="-3071813" y="2643188"/>
            <a:ext cx="4643438" cy="642937"/>
          </a:xfrm>
          <a:prstGeom prst="ellipse">
            <a:avLst/>
          </a:prstGeom>
          <a:gradFill rotWithShape="1">
            <a:gsLst>
              <a:gs pos="0">
                <a:schemeClr val="tx1">
                  <a:lumMod val="95000"/>
                  <a:lumOff val="5000"/>
                </a:scheme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6492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78</Words>
  <Application>Microsoft Office PowerPoint</Application>
  <PresentationFormat>全屏显示(4:3)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HY헤드라인M</vt:lpstr>
      <vt:lpstr>맑은 고딕</vt:lpstr>
      <vt:lpstr>Arial</vt:lpstr>
      <vt:lpstr>Office 테마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subject/>
  <dc:creator/>
  <cp:keywords/>
  <dc:description/>
  <cp:lastModifiedBy>林辉强</cp:lastModifiedBy>
  <cp:revision>64</cp:revision>
  <dcterms:created xsi:type="dcterms:W3CDTF">2010-08-14T06:45:49Z</dcterms:created>
  <dcterms:modified xsi:type="dcterms:W3CDTF">2014-04-14T14:13:53Z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슬라이드 1</vt:lpwstr>
  </property>
  <property fmtid="{D5CDD505-2E9C-101B-9397-08002B2CF9AE}" pid="3" name="SlideDescription">
    <vt:lpwstr/>
  </property>
</Properties>
</file>