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4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2360064" y="2209800"/>
            <a:ext cx="4040736" cy="29208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195591" y="1728270"/>
            <a:ext cx="2812883" cy="97652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714350" y="1728270"/>
            <a:ext cx="2812883" cy="97652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195591" y="4572000"/>
            <a:ext cx="2812883" cy="97652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714350" y="4572000"/>
            <a:ext cx="2812883" cy="97652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21800" y="3110695"/>
            <a:ext cx="2812883" cy="97652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114317" y="3110695"/>
            <a:ext cx="2812883" cy="97652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PERFORMANCE MANAGEMENT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0800" y="1805226"/>
            <a:ext cx="22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Step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goals set to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aling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with higher lever goals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5461800" y="3192959"/>
            <a:ext cx="22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Step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Behavioral expectations and standards discusses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99800" y="4640759"/>
            <a:ext cx="28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Step 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On-going performance feedback provided during cycle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624800" y="4640759"/>
            <a:ext cx="2032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Step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performance appraised by manager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3200400"/>
            <a:ext cx="177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Step 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Formal review session conducted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47000" y="1805226"/>
            <a:ext cx="253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Step 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HR  decision making (e.g., pay, promotion, etc.)</a:t>
            </a:r>
          </a:p>
        </p:txBody>
      </p:sp>
    </p:spTree>
    <p:extLst>
      <p:ext uri="{BB962C8B-B14F-4D97-AF65-F5344CB8AC3E}">
        <p14:creationId xmlns:p14="http://schemas.microsoft.com/office/powerpoint/2010/main" val="10947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4559958</TotalTime>
  <Words>53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1807</cp:revision>
  <dcterms:created xsi:type="dcterms:W3CDTF">2010-07-23T09:33:49Z</dcterms:created>
  <dcterms:modified xsi:type="dcterms:W3CDTF">2014-04-26T02:37:33Z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