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66" d="100"/>
          <a:sy n="66" d="100"/>
        </p:scale>
        <p:origin x="-2856" y="-918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9731552"/>
        <c:axId val="209732112"/>
      </c:barChart>
      <c:catAx>
        <c:axId val="20973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9732112"/>
        <c:crosses val="autoZero"/>
        <c:auto val="1"/>
        <c:lblAlgn val="ctr"/>
        <c:lblOffset val="100"/>
        <c:noMultiLvlLbl val="0"/>
      </c:catAx>
      <c:valAx>
        <c:axId val="209732112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9731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213625232"/>
        <c:axId val="171631072"/>
      </c:barChart>
      <c:catAx>
        <c:axId val="21362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71631072"/>
        <c:crosses val="autoZero"/>
        <c:auto val="1"/>
        <c:lblAlgn val="ctr"/>
        <c:lblOffset val="100"/>
        <c:noMultiLvlLbl val="0"/>
      </c:catAx>
      <c:valAx>
        <c:axId val="171631072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36252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668448"/>
        <c:axId val="171669008"/>
      </c:lineChart>
      <c:catAx>
        <c:axId val="17166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71669008"/>
        <c:crosses val="autoZero"/>
        <c:auto val="1"/>
        <c:lblAlgn val="ctr"/>
        <c:lblOffset val="100"/>
        <c:noMultiLvlLbl val="0"/>
      </c:catAx>
      <c:valAx>
        <c:axId val="17166900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71668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9783120"/>
        <c:axId val="209783680"/>
      </c:barChart>
      <c:catAx>
        <c:axId val="20978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9783680"/>
        <c:crosses val="autoZero"/>
        <c:auto val="1"/>
        <c:lblAlgn val="ctr"/>
        <c:lblOffset val="100"/>
        <c:noMultiLvlLbl val="0"/>
      </c:catAx>
      <c:valAx>
        <c:axId val="20978368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9783120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SLIDEtoME\TP模板\新建文件夹 (10)\bg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69608"/>
            <a:ext cx="7717854" cy="578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7404225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981075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1773163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10)\bg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7710"/>
            <a:ext cx="6493718" cy="487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7380561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462685"/>
            <a:ext cx="8353425" cy="750292"/>
          </a:xfrm>
        </p:spPr>
        <p:txBody>
          <a:bodyPr anchor="t">
            <a:normAutofit/>
          </a:bodyPr>
          <a:lstStyle>
            <a:lvl1pPr algn="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2060848"/>
            <a:ext cx="8353425" cy="401836"/>
          </a:xfrm>
        </p:spPr>
        <p:txBody>
          <a:bodyPr anchor="b"/>
          <a:lstStyle>
            <a:lvl1pPr marL="0" indent="0" algn="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10)\bg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6684233" cy="50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844824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636912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7380561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LIDEtoME\TP模板\新建文件夹 (10)\bg8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66052"/>
            <a:ext cx="2389262" cy="179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5388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a09066f45d81fc23a27da312817189b89d3dbd6"/>
</p:tagLst>
</file>

<file path=ppt/theme/theme1.xml><?xml version="1.0" encoding="utf-8"?>
<a:theme xmlns:a="http://schemas.openxmlformats.org/drawingml/2006/main" name="www.iloveppt.org">
  <a:themeElements>
    <a:clrScheme name="www.slideto.Me blue L3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777777"/>
      </a:accent1>
      <a:accent2>
        <a:srgbClr val="0070C0"/>
      </a:accent2>
      <a:accent3>
        <a:srgbClr val="00B0F0"/>
      </a:accent3>
      <a:accent4>
        <a:srgbClr val="DC5E01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11</cp:revision>
  <dcterms:created xsi:type="dcterms:W3CDTF">2011-01-26T11:20:00Z</dcterms:created>
  <dcterms:modified xsi:type="dcterms:W3CDTF">2014-04-26T02:38:25Z</dcterms:modified>
  <cp:category/>
</cp:coreProperties>
</file>