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4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609600" y="1054100"/>
          <a:ext cx="8001000" cy="535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975"/>
                <a:gridCol w="6296025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Cause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Effect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30000"/>
                      </a:schemeClr>
                    </a:solidFill>
                  </a:tcPr>
                </a:tc>
              </a:tr>
              <a:tr h="4977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AutoShape 64"/>
          <p:cNvSpPr>
            <a:spLocks noChangeArrowheads="1"/>
          </p:cNvSpPr>
          <p:nvPr/>
        </p:nvSpPr>
        <p:spPr bwMode="gray">
          <a:xfrm>
            <a:off x="609600" y="228600"/>
            <a:ext cx="7391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Cause &amp; Effect Diagrams</a:t>
            </a:r>
            <a:endParaRPr lang="en-US" sz="30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62000" y="3581400"/>
            <a:ext cx="1341828" cy="1032174"/>
          </a:xfrm>
          <a:prstGeom prst="ellipse">
            <a:avLst/>
          </a:prstGeom>
          <a:gradFill>
            <a:gsLst>
              <a:gs pos="72000">
                <a:srgbClr val="00B0F0"/>
              </a:gs>
              <a:gs pos="50000">
                <a:srgbClr val="0070C0"/>
              </a:gs>
            </a:gsLst>
            <a:lin ang="5400000" scaled="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AutoShape 64"/>
          <p:cNvSpPr>
            <a:spLocks noChangeArrowheads="1"/>
          </p:cNvSpPr>
          <p:nvPr/>
        </p:nvSpPr>
        <p:spPr bwMode="gray">
          <a:xfrm>
            <a:off x="609600" y="228600"/>
            <a:ext cx="7391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Cause &amp; Effect Diagrams</a:t>
            </a:r>
            <a:endParaRPr lang="en-US" sz="3000" kern="0" dirty="0" smtClean="0">
              <a:ea typeface="굴림" charset="-127"/>
              <a:cs typeface="Arial" pitchFamily="34" charset="0"/>
            </a:endParaRPr>
          </a:p>
        </p:txBody>
      </p:sp>
      <p:cxnSp>
        <p:nvCxnSpPr>
          <p:cNvPr id="48" name="Straight Arrow Connector 47"/>
          <p:cNvCxnSpPr>
            <a:stCxn id="60" idx="0"/>
            <a:endCxn id="49" idx="1"/>
          </p:cNvCxnSpPr>
          <p:nvPr/>
        </p:nvCxnSpPr>
        <p:spPr>
          <a:xfrm rot="5400000" flipH="1" flipV="1">
            <a:off x="2304567" y="2965908"/>
            <a:ext cx="1418771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utoShape 64"/>
          <p:cNvSpPr>
            <a:spLocks noChangeArrowheads="1"/>
          </p:cNvSpPr>
          <p:nvPr/>
        </p:nvSpPr>
        <p:spPr bwMode="gray">
          <a:xfrm>
            <a:off x="3301059" y="2391229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0" name="AutoShape 64"/>
          <p:cNvSpPr>
            <a:spLocks noChangeArrowheads="1"/>
          </p:cNvSpPr>
          <p:nvPr/>
        </p:nvSpPr>
        <p:spPr bwMode="gray">
          <a:xfrm>
            <a:off x="3301059" y="2837543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1" name="AutoShape 64"/>
          <p:cNvSpPr>
            <a:spLocks noChangeArrowheads="1"/>
          </p:cNvSpPr>
          <p:nvPr/>
        </p:nvSpPr>
        <p:spPr bwMode="gray">
          <a:xfrm>
            <a:off x="3301059" y="3276600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cxnSp>
        <p:nvCxnSpPr>
          <p:cNvPr id="52" name="Straight Arrow Connector 51"/>
          <p:cNvCxnSpPr>
            <a:stCxn id="60" idx="0"/>
            <a:endCxn id="51" idx="1"/>
          </p:cNvCxnSpPr>
          <p:nvPr/>
        </p:nvCxnSpPr>
        <p:spPr>
          <a:xfrm rot="5400000" flipH="1" flipV="1">
            <a:off x="2747252" y="3408593"/>
            <a:ext cx="533400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0" idx="0"/>
            <a:endCxn id="50" idx="1"/>
          </p:cNvCxnSpPr>
          <p:nvPr/>
        </p:nvCxnSpPr>
        <p:spPr>
          <a:xfrm rot="5400000" flipH="1" flipV="1">
            <a:off x="2527724" y="3189065"/>
            <a:ext cx="972457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64"/>
          <p:cNvSpPr>
            <a:spLocks noChangeArrowheads="1"/>
          </p:cNvSpPr>
          <p:nvPr/>
        </p:nvSpPr>
        <p:spPr bwMode="gray">
          <a:xfrm>
            <a:off x="3292289" y="4601029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5" name="AutoShape 64"/>
          <p:cNvSpPr>
            <a:spLocks noChangeArrowheads="1"/>
          </p:cNvSpPr>
          <p:nvPr/>
        </p:nvSpPr>
        <p:spPr bwMode="gray">
          <a:xfrm>
            <a:off x="3292289" y="5047343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6" name="AutoShape 64"/>
          <p:cNvSpPr>
            <a:spLocks noChangeArrowheads="1"/>
          </p:cNvSpPr>
          <p:nvPr/>
        </p:nvSpPr>
        <p:spPr bwMode="gray">
          <a:xfrm>
            <a:off x="3292289" y="5486400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cxnSp>
        <p:nvCxnSpPr>
          <p:cNvPr id="57" name="Straight Arrow Connector 56"/>
          <p:cNvCxnSpPr>
            <a:stCxn id="60" idx="4"/>
            <a:endCxn id="56" idx="1"/>
          </p:cNvCxnSpPr>
          <p:nvPr/>
        </p:nvCxnSpPr>
        <p:spPr>
          <a:xfrm rot="16200000" flipH="1">
            <a:off x="2300748" y="4647259"/>
            <a:ext cx="1417637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0" idx="4"/>
            <a:endCxn id="55" idx="1"/>
          </p:cNvCxnSpPr>
          <p:nvPr/>
        </p:nvCxnSpPr>
        <p:spPr>
          <a:xfrm rot="16200000" flipH="1">
            <a:off x="2520276" y="4427731"/>
            <a:ext cx="978580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0" idx="4"/>
            <a:endCxn id="54" idx="1"/>
          </p:cNvCxnSpPr>
          <p:nvPr/>
        </p:nvCxnSpPr>
        <p:spPr>
          <a:xfrm rot="16200000" flipH="1">
            <a:off x="2743433" y="4204574"/>
            <a:ext cx="532266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603852" y="3962400"/>
            <a:ext cx="245985" cy="258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73" idx="0"/>
            <a:endCxn id="62" idx="1"/>
          </p:cNvCxnSpPr>
          <p:nvPr/>
        </p:nvCxnSpPr>
        <p:spPr>
          <a:xfrm rot="5400000" flipH="1" flipV="1">
            <a:off x="4215525" y="2965908"/>
            <a:ext cx="1418771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utoShape 64"/>
          <p:cNvSpPr>
            <a:spLocks noChangeArrowheads="1"/>
          </p:cNvSpPr>
          <p:nvPr/>
        </p:nvSpPr>
        <p:spPr bwMode="gray">
          <a:xfrm>
            <a:off x="5212017" y="2391229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63" name="AutoShape 64"/>
          <p:cNvSpPr>
            <a:spLocks noChangeArrowheads="1"/>
          </p:cNvSpPr>
          <p:nvPr/>
        </p:nvSpPr>
        <p:spPr bwMode="gray">
          <a:xfrm>
            <a:off x="5212017" y="2837543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64" name="AutoShape 64"/>
          <p:cNvSpPr>
            <a:spLocks noChangeArrowheads="1"/>
          </p:cNvSpPr>
          <p:nvPr/>
        </p:nvSpPr>
        <p:spPr bwMode="gray">
          <a:xfrm>
            <a:off x="5212017" y="3276600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cxnSp>
        <p:nvCxnSpPr>
          <p:cNvPr id="65" name="Straight Arrow Connector 64"/>
          <p:cNvCxnSpPr>
            <a:stCxn id="73" idx="0"/>
            <a:endCxn id="64" idx="1"/>
          </p:cNvCxnSpPr>
          <p:nvPr/>
        </p:nvCxnSpPr>
        <p:spPr>
          <a:xfrm rot="5400000" flipH="1" flipV="1">
            <a:off x="4658210" y="3408593"/>
            <a:ext cx="533400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3" idx="0"/>
            <a:endCxn id="63" idx="1"/>
          </p:cNvCxnSpPr>
          <p:nvPr/>
        </p:nvCxnSpPr>
        <p:spPr>
          <a:xfrm rot="5400000" flipH="1" flipV="1">
            <a:off x="4438682" y="3189065"/>
            <a:ext cx="972457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utoShape 64"/>
          <p:cNvSpPr>
            <a:spLocks noChangeArrowheads="1"/>
          </p:cNvSpPr>
          <p:nvPr/>
        </p:nvSpPr>
        <p:spPr bwMode="gray">
          <a:xfrm>
            <a:off x="5203247" y="4601029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68" name="AutoShape 64"/>
          <p:cNvSpPr>
            <a:spLocks noChangeArrowheads="1"/>
          </p:cNvSpPr>
          <p:nvPr/>
        </p:nvSpPr>
        <p:spPr bwMode="gray">
          <a:xfrm>
            <a:off x="5203247" y="5047343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69" name="AutoShape 64"/>
          <p:cNvSpPr>
            <a:spLocks noChangeArrowheads="1"/>
          </p:cNvSpPr>
          <p:nvPr/>
        </p:nvSpPr>
        <p:spPr bwMode="gray">
          <a:xfrm>
            <a:off x="5203247" y="5486400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cxnSp>
        <p:nvCxnSpPr>
          <p:cNvPr id="70" name="Straight Arrow Connector 69"/>
          <p:cNvCxnSpPr>
            <a:stCxn id="73" idx="4"/>
            <a:endCxn id="69" idx="1"/>
          </p:cNvCxnSpPr>
          <p:nvPr/>
        </p:nvCxnSpPr>
        <p:spPr>
          <a:xfrm rot="16200000" flipH="1">
            <a:off x="4211707" y="4647259"/>
            <a:ext cx="1417637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3" idx="4"/>
            <a:endCxn id="68" idx="1"/>
          </p:cNvCxnSpPr>
          <p:nvPr/>
        </p:nvCxnSpPr>
        <p:spPr>
          <a:xfrm rot="16200000" flipH="1">
            <a:off x="4431235" y="4427731"/>
            <a:ext cx="978580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3" idx="4"/>
            <a:endCxn id="67" idx="1"/>
          </p:cNvCxnSpPr>
          <p:nvPr/>
        </p:nvCxnSpPr>
        <p:spPr>
          <a:xfrm rot="16200000" flipH="1">
            <a:off x="4654392" y="4204574"/>
            <a:ext cx="532266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514810" y="3962400"/>
            <a:ext cx="245985" cy="258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86" idx="0"/>
            <a:endCxn id="75" idx="1"/>
          </p:cNvCxnSpPr>
          <p:nvPr/>
        </p:nvCxnSpPr>
        <p:spPr>
          <a:xfrm rot="5400000" flipH="1" flipV="1">
            <a:off x="6226515" y="2965908"/>
            <a:ext cx="1418771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64"/>
          <p:cNvSpPr>
            <a:spLocks noChangeArrowheads="1"/>
          </p:cNvSpPr>
          <p:nvPr/>
        </p:nvSpPr>
        <p:spPr bwMode="gray">
          <a:xfrm>
            <a:off x="7223007" y="2391229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6" name="AutoShape 64"/>
          <p:cNvSpPr>
            <a:spLocks noChangeArrowheads="1"/>
          </p:cNvSpPr>
          <p:nvPr/>
        </p:nvSpPr>
        <p:spPr bwMode="gray">
          <a:xfrm>
            <a:off x="7223007" y="2837543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7" name="AutoShape 64"/>
          <p:cNvSpPr>
            <a:spLocks noChangeArrowheads="1"/>
          </p:cNvSpPr>
          <p:nvPr/>
        </p:nvSpPr>
        <p:spPr bwMode="gray">
          <a:xfrm>
            <a:off x="7223007" y="3276600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cxnSp>
        <p:nvCxnSpPr>
          <p:cNvPr id="78" name="Straight Arrow Connector 77"/>
          <p:cNvCxnSpPr>
            <a:stCxn id="86" idx="0"/>
            <a:endCxn id="77" idx="1"/>
          </p:cNvCxnSpPr>
          <p:nvPr/>
        </p:nvCxnSpPr>
        <p:spPr>
          <a:xfrm rot="5400000" flipH="1" flipV="1">
            <a:off x="6669200" y="3408593"/>
            <a:ext cx="533400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6" idx="0"/>
            <a:endCxn id="76" idx="1"/>
          </p:cNvCxnSpPr>
          <p:nvPr/>
        </p:nvCxnSpPr>
        <p:spPr>
          <a:xfrm rot="5400000" flipH="1" flipV="1">
            <a:off x="6449672" y="3189065"/>
            <a:ext cx="972457" cy="57421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utoShape 64"/>
          <p:cNvSpPr>
            <a:spLocks noChangeArrowheads="1"/>
          </p:cNvSpPr>
          <p:nvPr/>
        </p:nvSpPr>
        <p:spPr bwMode="gray">
          <a:xfrm>
            <a:off x="7214237" y="4601029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1" name="AutoShape 64"/>
          <p:cNvSpPr>
            <a:spLocks noChangeArrowheads="1"/>
          </p:cNvSpPr>
          <p:nvPr/>
        </p:nvSpPr>
        <p:spPr bwMode="gray">
          <a:xfrm>
            <a:off x="7214237" y="5047343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2" name="AutoShape 64"/>
          <p:cNvSpPr>
            <a:spLocks noChangeArrowheads="1"/>
          </p:cNvSpPr>
          <p:nvPr/>
        </p:nvSpPr>
        <p:spPr bwMode="gray">
          <a:xfrm>
            <a:off x="7214237" y="5486400"/>
            <a:ext cx="1158993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cxnSp>
        <p:nvCxnSpPr>
          <p:cNvPr id="83" name="Straight Arrow Connector 82"/>
          <p:cNvCxnSpPr>
            <a:stCxn id="86" idx="4"/>
            <a:endCxn id="82" idx="1"/>
          </p:cNvCxnSpPr>
          <p:nvPr/>
        </p:nvCxnSpPr>
        <p:spPr>
          <a:xfrm rot="16200000" flipH="1">
            <a:off x="6222697" y="4647259"/>
            <a:ext cx="1417637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6" idx="4"/>
            <a:endCxn id="81" idx="1"/>
          </p:cNvCxnSpPr>
          <p:nvPr/>
        </p:nvCxnSpPr>
        <p:spPr>
          <a:xfrm rot="16200000" flipH="1">
            <a:off x="6442225" y="4427731"/>
            <a:ext cx="978580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6" idx="4"/>
            <a:endCxn id="80" idx="1"/>
          </p:cNvCxnSpPr>
          <p:nvPr/>
        </p:nvCxnSpPr>
        <p:spPr>
          <a:xfrm rot="16200000" flipH="1">
            <a:off x="6665382" y="4204574"/>
            <a:ext cx="532266" cy="56544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525800" y="3962400"/>
            <a:ext cx="245985" cy="258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ight Arrow 86"/>
          <p:cNvSpPr/>
          <p:nvPr/>
        </p:nvSpPr>
        <p:spPr>
          <a:xfrm>
            <a:off x="2514600" y="3743779"/>
            <a:ext cx="5722526" cy="705781"/>
          </a:xfrm>
          <a:prstGeom prst="rightArrow">
            <a:avLst>
              <a:gd name="adj1" fmla="val 50000"/>
              <a:gd name="adj2" fmla="val 59091"/>
            </a:avLst>
          </a:prstGeom>
          <a:gradFill flip="none" rotWithShape="1">
            <a:gsLst>
              <a:gs pos="72000">
                <a:srgbClr val="00B0F0"/>
              </a:gs>
              <a:gs pos="50000">
                <a:srgbClr val="0070C0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4615274" y="3898900"/>
            <a:ext cx="1231431" cy="3810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9" name="AutoShape 64"/>
          <p:cNvSpPr>
            <a:spLocks noChangeArrowheads="1"/>
          </p:cNvSpPr>
          <p:nvPr/>
        </p:nvSpPr>
        <p:spPr bwMode="gray">
          <a:xfrm>
            <a:off x="827314" y="3953329"/>
            <a:ext cx="12192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9822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Cause and Effect</Template>
  <TotalTime>604</TotalTime>
  <Words>50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79</cp:revision>
  <dcterms:created xsi:type="dcterms:W3CDTF">2010-05-11T10:23:33Z</dcterms:created>
  <dcterms:modified xsi:type="dcterms:W3CDTF">2014-04-26T02:36:42Z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