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57450" y="1600200"/>
            <a:ext cx="5924550" cy="1143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457450" y="3095625"/>
            <a:ext cx="5924550" cy="1143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457450" y="4600575"/>
            <a:ext cx="5924550" cy="1143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1600200"/>
            <a:ext cx="2286000" cy="1143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3095625"/>
            <a:ext cx="2286000" cy="11430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4600575"/>
            <a:ext cx="2286000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0523" y="4829175"/>
            <a:ext cx="2809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SEGMENTATION STRATEGY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8172" y="1857375"/>
            <a:ext cx="225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DIFFERENTIATION STRATEGY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171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COST LEADERSHIP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0400" y="1759803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3236178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760178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94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147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1584</cp:revision>
  <dcterms:created xsi:type="dcterms:W3CDTF">2010-07-23T09:33:49Z</dcterms:created>
  <dcterms:modified xsi:type="dcterms:W3CDTF">2014-04-26T02:37:36Z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