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  <a:srgbClr val="6E6E6E"/>
    <a:srgbClr val="FFFFFF"/>
    <a:srgbClr val="F8F8F8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howGuides="1">
      <p:cViewPr>
        <p:scale>
          <a:sx n="50" d="100"/>
          <a:sy n="50" d="100"/>
        </p:scale>
        <p:origin x="-3306" y="-1254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11346976"/>
        <c:axId val="211346416"/>
      </c:barChart>
      <c:catAx>
        <c:axId val="211346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1346416"/>
        <c:crosses val="autoZero"/>
        <c:auto val="1"/>
        <c:lblAlgn val="ctr"/>
        <c:lblOffset val="100"/>
        <c:noMultiLvlLbl val="0"/>
      </c:catAx>
      <c:valAx>
        <c:axId val="21134641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1346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169283728"/>
        <c:axId val="169284288"/>
      </c:barChart>
      <c:catAx>
        <c:axId val="169283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69284288"/>
        <c:crosses val="autoZero"/>
        <c:auto val="1"/>
        <c:lblAlgn val="ctr"/>
        <c:lblOffset val="100"/>
        <c:noMultiLvlLbl val="0"/>
      </c:catAx>
      <c:valAx>
        <c:axId val="169284288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692837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501627783766008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609696"/>
        <c:axId val="213610256"/>
      </c:lineChart>
      <c:catAx>
        <c:axId val="213609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3610256"/>
        <c:crosses val="autoZero"/>
        <c:auto val="1"/>
        <c:lblAlgn val="ctr"/>
        <c:lblOffset val="100"/>
        <c:noMultiLvlLbl val="0"/>
      </c:catAx>
      <c:valAx>
        <c:axId val="21361025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36096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780050057547910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09518160"/>
        <c:axId val="209518720"/>
      </c:barChart>
      <c:catAx>
        <c:axId val="209518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09518720"/>
        <c:crosses val="autoZero"/>
        <c:auto val="1"/>
        <c:lblAlgn val="ctr"/>
        <c:lblOffset val="100"/>
        <c:noMultiLvlLbl val="0"/>
      </c:catAx>
      <c:valAx>
        <c:axId val="209518720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09518160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9ABBA5AC-73D7-4D97-AE80-114721F87C49}" type="presOf" srcId="{0A42F8B8-4764-4BB2-B0E7-5D5E32EC3C23}" destId="{806460DA-3BDB-4235-8F83-5E07F6F8F17D}" srcOrd="0" destOrd="0" presId="urn:microsoft.com/office/officeart/2005/8/layout/hProcess4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F36D0357-D7BE-4F44-AC06-3249C1CFC12B}" type="presOf" srcId="{50D1D4AE-6284-4639-B39D-7107C967DE93}" destId="{C35B912B-C3EC-41D4-A7E3-1B2F9D15219C}" srcOrd="0" destOrd="0" presId="urn:microsoft.com/office/officeart/2005/8/layout/hProcess4"/>
    <dgm:cxn modelId="{989A94CB-4C25-4D43-8883-02BACBCD972E}" type="presOf" srcId="{58E8784C-7D25-4E38-B433-0589E390C7F2}" destId="{F85351F3-A84E-4E77-8FAE-5FE9A70E5BD1}" srcOrd="1" destOrd="1" presId="urn:microsoft.com/office/officeart/2005/8/layout/hProcess4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2518D619-B753-45E5-A63B-8F578F9309B0}" type="presOf" srcId="{B6995644-517B-45D6-B7BA-085598E66BAD}" destId="{8D87B9EB-96F2-4066-86EF-89D7AFAEA69E}" srcOrd="0" destOrd="2" presId="urn:microsoft.com/office/officeart/2005/8/layout/hProcess4"/>
    <dgm:cxn modelId="{C8A68DAB-1BDE-41B0-A962-E54FC8FE6D08}" type="presOf" srcId="{AFBFCE69-D95F-465E-B5DB-FDE90EFCA149}" destId="{F85351F3-A84E-4E77-8FAE-5FE9A70E5BD1}" srcOrd="1" destOrd="0" presId="urn:microsoft.com/office/officeart/2005/8/layout/hProcess4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C3998091-B095-4ED5-B869-2BFD31AAA32C}" type="presOf" srcId="{360B5EF4-3E84-4A37-A2B1-28AB7C1043B3}" destId="{D627A842-D3B2-492A-BCBB-66750577F7BE}" srcOrd="0" destOrd="2" presId="urn:microsoft.com/office/officeart/2005/8/layout/hProcess4"/>
    <dgm:cxn modelId="{51474DB5-5479-4366-993C-F742398C6851}" type="presOf" srcId="{6B680945-A323-4172-9DE0-35B7D7CE503D}" destId="{511FCBE0-7C2E-46E5-B1C1-B7E2BD5EB0F5}" srcOrd="0" destOrd="0" presId="urn:microsoft.com/office/officeart/2005/8/layout/hProcess4"/>
    <dgm:cxn modelId="{0EDA5F9B-C6AE-47DA-A4D0-019147F31461}" type="presOf" srcId="{D4E36BDB-ED9C-4A17-9C54-DDAABEBAA0C4}" destId="{8D87B9EB-96F2-4066-86EF-89D7AFAEA69E}" srcOrd="0" destOrd="1" presId="urn:microsoft.com/office/officeart/2005/8/layout/hProcess4"/>
    <dgm:cxn modelId="{A2E090A9-4B38-4EDE-9288-803013A6B0F6}" type="presOf" srcId="{7B5AE738-93C7-43C8-9DB6-5F01C0495DE4}" destId="{93246614-B449-443A-B0F1-95E91921E9D8}" srcOrd="0" destOrd="0" presId="urn:microsoft.com/office/officeart/2005/8/layout/hProcess4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1D273547-2F5E-4174-8313-B4C99B54C320}" type="presOf" srcId="{15F083AA-252A-41A8-89D3-11577292F094}" destId="{D627A842-D3B2-492A-BCBB-66750577F7BE}" srcOrd="0" destOrd="1" presId="urn:microsoft.com/office/officeart/2005/8/layout/hProcess4"/>
    <dgm:cxn modelId="{610F59BF-98AB-4665-A021-D9D13DE7FA2D}" type="presOf" srcId="{C3CD69FF-FD1C-4504-8A75-E4046CC77477}" destId="{3A56968A-E0A1-4472-A81F-33AF83D89196}" srcOrd="0" destOrd="2" presId="urn:microsoft.com/office/officeart/2005/8/layout/hProcess4"/>
    <dgm:cxn modelId="{18AC0EDF-ED4C-444C-AE69-3AD6CB51956D}" type="presOf" srcId="{15F083AA-252A-41A8-89D3-11577292F094}" destId="{1ABC0C0E-391E-48E1-B23C-66A1E1642A9F}" srcOrd="1" destOrd="1" presId="urn:microsoft.com/office/officeart/2005/8/layout/hProcess4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4B6E2C4A-E6CC-483E-94D8-3BE65FBC6E0D}" type="presOf" srcId="{58E8784C-7D25-4E38-B433-0589E390C7F2}" destId="{3A56968A-E0A1-4472-A81F-33AF83D89196}" srcOrd="0" destOrd="1" presId="urn:microsoft.com/office/officeart/2005/8/layout/hProcess4"/>
    <dgm:cxn modelId="{D34498A7-5852-407C-BB93-0C28FCA3F2CF}" type="presOf" srcId="{44E8B082-45DE-4A7F-A9F8-53876133B0D6}" destId="{D627A842-D3B2-492A-BCBB-66750577F7BE}" srcOrd="0" destOrd="0" presId="urn:microsoft.com/office/officeart/2005/8/layout/hProcess4"/>
    <dgm:cxn modelId="{5DE159EB-2966-4454-9BF0-EF2DA3E2E351}" type="presOf" srcId="{44E8B082-45DE-4A7F-A9F8-53876133B0D6}" destId="{1ABC0C0E-391E-48E1-B23C-66A1E1642A9F}" srcOrd="1" destOrd="0" presId="urn:microsoft.com/office/officeart/2005/8/layout/hProcess4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4EAB57E0-C1F9-4AF6-934F-330A231C78F7}" type="presOf" srcId="{B6995644-517B-45D6-B7BA-085598E66BAD}" destId="{547749D9-95A7-4758-A1D5-44C0C97D642A}" srcOrd="1" destOrd="2" presId="urn:microsoft.com/office/officeart/2005/8/layout/hProcess4"/>
    <dgm:cxn modelId="{A4DE0448-E80C-42DF-A370-9DF064D635F2}" type="presOf" srcId="{C3CD69FF-FD1C-4504-8A75-E4046CC77477}" destId="{F85351F3-A84E-4E77-8FAE-5FE9A70E5BD1}" srcOrd="1" destOrd="2" presId="urn:microsoft.com/office/officeart/2005/8/layout/hProcess4"/>
    <dgm:cxn modelId="{E07FB800-A752-4BCB-9FD9-47BCE31D11CA}" type="presOf" srcId="{AFBFCE69-D95F-465E-B5DB-FDE90EFCA149}" destId="{3A56968A-E0A1-4472-A81F-33AF83D89196}" srcOrd="0" destOrd="0" presId="urn:microsoft.com/office/officeart/2005/8/layout/hProcess4"/>
    <dgm:cxn modelId="{BAFEE022-592F-4394-9C84-F95F7AB32F78}" type="presOf" srcId="{D4E36BDB-ED9C-4A17-9C54-DDAABEBAA0C4}" destId="{547749D9-95A7-4758-A1D5-44C0C97D642A}" srcOrd="1" destOrd="1" presId="urn:microsoft.com/office/officeart/2005/8/layout/hProcess4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26572915-FE25-4770-AD8E-FC03D7FAA275}" type="presOf" srcId="{A92D798B-F514-4C55-9637-4ECD7BC618AD}" destId="{9324AE40-C757-43FB-8D9F-7736A07938F3}" srcOrd="0" destOrd="0" presId="urn:microsoft.com/office/officeart/2005/8/layout/hProcess4"/>
    <dgm:cxn modelId="{366F33E4-77C0-4CBA-9863-0A15096CAD6B}" type="presOf" srcId="{07F363F8-5443-4D43-B030-85B1BD2F4B99}" destId="{8D87B9EB-96F2-4066-86EF-89D7AFAEA69E}" srcOrd="0" destOrd="0" presId="urn:microsoft.com/office/officeart/2005/8/layout/hProcess4"/>
    <dgm:cxn modelId="{25387A67-DB3D-4EC9-A128-44E28D70BF44}" type="presOf" srcId="{07F363F8-5443-4D43-B030-85B1BD2F4B99}" destId="{547749D9-95A7-4758-A1D5-44C0C97D642A}" srcOrd="1" destOrd="0" presId="urn:microsoft.com/office/officeart/2005/8/layout/hProcess4"/>
    <dgm:cxn modelId="{713E7F94-99F6-4FCC-A4AC-DD621A33C61D}" type="presOf" srcId="{360B5EF4-3E84-4A37-A2B1-28AB7C1043B3}" destId="{1ABC0C0E-391E-48E1-B23C-66A1E1642A9F}" srcOrd="1" destOrd="2" presId="urn:microsoft.com/office/officeart/2005/8/layout/hProcess4"/>
    <dgm:cxn modelId="{16C6B39C-F253-4D02-B344-B352A54006E6}" type="presOf" srcId="{7E8238E3-0F58-4E66-BA3B-9DB6BE6DD35F}" destId="{99E50B6F-CDEF-4513-B3B6-C75FA17A2E12}" srcOrd="0" destOrd="0" presId="urn:microsoft.com/office/officeart/2005/8/layout/hProcess4"/>
    <dgm:cxn modelId="{520EC497-2A0F-4D25-86EC-8C02A20DE52C}" type="presParOf" srcId="{99E50B6F-CDEF-4513-B3B6-C75FA17A2E12}" destId="{66ED8938-C4F5-455A-B0C4-2FE0DA5BF18E}" srcOrd="0" destOrd="0" presId="urn:microsoft.com/office/officeart/2005/8/layout/hProcess4"/>
    <dgm:cxn modelId="{9705BB94-0179-4F8B-ABC6-7E346BCE3791}" type="presParOf" srcId="{99E50B6F-CDEF-4513-B3B6-C75FA17A2E12}" destId="{2E111DA8-6F33-4A9B-9F89-8E0BA97EEB40}" srcOrd="1" destOrd="0" presId="urn:microsoft.com/office/officeart/2005/8/layout/hProcess4"/>
    <dgm:cxn modelId="{77CA78CF-F0CC-4595-8033-3E5300E22C72}" type="presParOf" srcId="{99E50B6F-CDEF-4513-B3B6-C75FA17A2E12}" destId="{51C00026-C4D5-49C4-8079-60A70CC9A993}" srcOrd="2" destOrd="0" presId="urn:microsoft.com/office/officeart/2005/8/layout/hProcess4"/>
    <dgm:cxn modelId="{723750B0-D504-4923-AB3B-B1F3CF7AD26D}" type="presParOf" srcId="{51C00026-C4D5-49C4-8079-60A70CC9A993}" destId="{AB571A68-42A2-4F7C-BD6D-A65EF0A79D57}" srcOrd="0" destOrd="0" presId="urn:microsoft.com/office/officeart/2005/8/layout/hProcess4"/>
    <dgm:cxn modelId="{E89BF73B-3D45-4F17-AD4F-65CD424809EA}" type="presParOf" srcId="{AB571A68-42A2-4F7C-BD6D-A65EF0A79D57}" destId="{8D83914C-F646-47C9-86D3-46B2B8A75942}" srcOrd="0" destOrd="0" presId="urn:microsoft.com/office/officeart/2005/8/layout/hProcess4"/>
    <dgm:cxn modelId="{F46A9E60-E15C-4463-915F-ED158F63E5F6}" type="presParOf" srcId="{AB571A68-42A2-4F7C-BD6D-A65EF0A79D57}" destId="{3A56968A-E0A1-4472-A81F-33AF83D89196}" srcOrd="1" destOrd="0" presId="urn:microsoft.com/office/officeart/2005/8/layout/hProcess4"/>
    <dgm:cxn modelId="{AC3A1D4C-2097-47FD-934B-D7B8E0B087AD}" type="presParOf" srcId="{AB571A68-42A2-4F7C-BD6D-A65EF0A79D57}" destId="{F85351F3-A84E-4E77-8FAE-5FE9A70E5BD1}" srcOrd="2" destOrd="0" presId="urn:microsoft.com/office/officeart/2005/8/layout/hProcess4"/>
    <dgm:cxn modelId="{3971555C-5EAF-4D8F-BC1F-2C221D775AFB}" type="presParOf" srcId="{AB571A68-42A2-4F7C-BD6D-A65EF0A79D57}" destId="{93246614-B449-443A-B0F1-95E91921E9D8}" srcOrd="3" destOrd="0" presId="urn:microsoft.com/office/officeart/2005/8/layout/hProcess4"/>
    <dgm:cxn modelId="{19ABFE20-60B1-40EC-8EEA-EB8DC9D44221}" type="presParOf" srcId="{AB571A68-42A2-4F7C-BD6D-A65EF0A79D57}" destId="{3C101A1B-316F-4708-8B9D-3719DC1F7B01}" srcOrd="4" destOrd="0" presId="urn:microsoft.com/office/officeart/2005/8/layout/hProcess4"/>
    <dgm:cxn modelId="{E163D761-8E92-40CB-BF0A-6B8B396833B4}" type="presParOf" srcId="{51C00026-C4D5-49C4-8079-60A70CC9A993}" destId="{806460DA-3BDB-4235-8F83-5E07F6F8F17D}" srcOrd="1" destOrd="0" presId="urn:microsoft.com/office/officeart/2005/8/layout/hProcess4"/>
    <dgm:cxn modelId="{995C8E6A-EB75-4C47-B057-121BCF30880D}" type="presParOf" srcId="{51C00026-C4D5-49C4-8079-60A70CC9A993}" destId="{F4DA058E-0EB1-48CF-9C37-9A410B6031B6}" srcOrd="2" destOrd="0" presId="urn:microsoft.com/office/officeart/2005/8/layout/hProcess4"/>
    <dgm:cxn modelId="{65BE34D0-F89F-41EB-96CD-D09308963885}" type="presParOf" srcId="{F4DA058E-0EB1-48CF-9C37-9A410B6031B6}" destId="{285D0E3D-AB51-41D0-B8A1-D4D22AB6E7BF}" srcOrd="0" destOrd="0" presId="urn:microsoft.com/office/officeart/2005/8/layout/hProcess4"/>
    <dgm:cxn modelId="{A0485BC8-0A7B-4364-A3B1-67CBA1BC5A55}" type="presParOf" srcId="{F4DA058E-0EB1-48CF-9C37-9A410B6031B6}" destId="{8D87B9EB-96F2-4066-86EF-89D7AFAEA69E}" srcOrd="1" destOrd="0" presId="urn:microsoft.com/office/officeart/2005/8/layout/hProcess4"/>
    <dgm:cxn modelId="{76B370E1-B88E-4168-9BC9-3A9AB548535F}" type="presParOf" srcId="{F4DA058E-0EB1-48CF-9C37-9A410B6031B6}" destId="{547749D9-95A7-4758-A1D5-44C0C97D642A}" srcOrd="2" destOrd="0" presId="urn:microsoft.com/office/officeart/2005/8/layout/hProcess4"/>
    <dgm:cxn modelId="{B4830896-B0FF-48F2-8ADE-DF43CEA26C8B}" type="presParOf" srcId="{F4DA058E-0EB1-48CF-9C37-9A410B6031B6}" destId="{C35B912B-C3EC-41D4-A7E3-1B2F9D15219C}" srcOrd="3" destOrd="0" presId="urn:microsoft.com/office/officeart/2005/8/layout/hProcess4"/>
    <dgm:cxn modelId="{AA24EA7C-E921-44AB-AA4D-BE3A81B36A37}" type="presParOf" srcId="{F4DA058E-0EB1-48CF-9C37-9A410B6031B6}" destId="{4262FE74-7744-4C35-8542-96856CB5F4D2}" srcOrd="4" destOrd="0" presId="urn:microsoft.com/office/officeart/2005/8/layout/hProcess4"/>
    <dgm:cxn modelId="{54A2BCD8-1C6C-499A-8A24-A2517EF7E4C6}" type="presParOf" srcId="{51C00026-C4D5-49C4-8079-60A70CC9A993}" destId="{511FCBE0-7C2E-46E5-B1C1-B7E2BD5EB0F5}" srcOrd="3" destOrd="0" presId="urn:microsoft.com/office/officeart/2005/8/layout/hProcess4"/>
    <dgm:cxn modelId="{6F72D1DB-EA53-4A99-B909-487E6F81A803}" type="presParOf" srcId="{51C00026-C4D5-49C4-8079-60A70CC9A993}" destId="{EFC49B28-E7A3-4C69-A7AD-B42CEEBD2192}" srcOrd="4" destOrd="0" presId="urn:microsoft.com/office/officeart/2005/8/layout/hProcess4"/>
    <dgm:cxn modelId="{31D45E01-51BF-460F-8C9D-5E29E8A6EE86}" type="presParOf" srcId="{EFC49B28-E7A3-4C69-A7AD-B42CEEBD2192}" destId="{CFE5C617-7C03-4756-9AE2-C062FC0BF34F}" srcOrd="0" destOrd="0" presId="urn:microsoft.com/office/officeart/2005/8/layout/hProcess4"/>
    <dgm:cxn modelId="{FF308440-E117-4EF7-9DDB-AB47585B6D7F}" type="presParOf" srcId="{EFC49B28-E7A3-4C69-A7AD-B42CEEBD2192}" destId="{D627A842-D3B2-492A-BCBB-66750577F7BE}" srcOrd="1" destOrd="0" presId="urn:microsoft.com/office/officeart/2005/8/layout/hProcess4"/>
    <dgm:cxn modelId="{3D35C389-E388-4407-9E5B-6D44C845A68C}" type="presParOf" srcId="{EFC49B28-E7A3-4C69-A7AD-B42CEEBD2192}" destId="{1ABC0C0E-391E-48E1-B23C-66A1E1642A9F}" srcOrd="2" destOrd="0" presId="urn:microsoft.com/office/officeart/2005/8/layout/hProcess4"/>
    <dgm:cxn modelId="{856B6EBB-9D99-4E76-B8A2-49C1B41ABC59}" type="presParOf" srcId="{EFC49B28-E7A3-4C69-A7AD-B42CEEBD2192}" destId="{9324AE40-C757-43FB-8D9F-7736A07938F3}" srcOrd="3" destOrd="0" presId="urn:microsoft.com/office/officeart/2005/8/layout/hProcess4"/>
    <dgm:cxn modelId="{F01E9A17-4BF5-4015-B221-7F147A3F64BF}" type="presParOf" srcId="{EFC49B28-E7A3-4C69-A7AD-B42CEEBD2192}" destId="{D51103C7-D87B-4778-B101-1BB33A3379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第 </a:t>
            </a:r>
            <a:fld id="{CE884005-AAD7-43DA-8323-709AF992FEE5}" type="slidenum">
              <a:rPr lang="zh-CN" altLang="en-US" smtClean="0"/>
              <a:pPr/>
              <a:t>9</a:t>
            </a:fld>
            <a:r>
              <a:rPr lang="zh-CN" altLang="en-US" smtClean="0"/>
              <a:t> 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6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SLIDEtoME\TP模板\新建文件夹 (10)\bg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395288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3419499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4211587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SLIDEtoME\TP模板\新建文件夹 (10)\bg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8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288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3038749"/>
            <a:ext cx="8353425" cy="750292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2636912"/>
            <a:ext cx="8353425" cy="401836"/>
          </a:xfrm>
        </p:spPr>
        <p:txBody>
          <a:bodyPr anchor="b"/>
          <a:lstStyle>
            <a:lvl1pPr marL="0" indent="0" algn="l">
              <a:buNone/>
              <a:defRPr sz="2000" b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SLIDEtoME\TP模板\新建文件夹 (10)\bg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3459881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4251969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288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LIDEtoME\TP模板\新建文件夹 (10)\bg3.jpg"/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4709"/>
          <a:stretch/>
        </p:blipFill>
        <p:spPr bwMode="auto">
          <a:xfrm>
            <a:off x="0" y="0"/>
            <a:ext cx="9144000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2014/4/26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点击此处添加幻灯主标题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点击此处添加幻灯</a:t>
            </a:r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5BA8-6113-4310-A6D1-2BCBAFCAF7A5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</a:t>
            </a:r>
            <a:r>
              <a:rPr lang="zh-CN" altLang="en-US" dirty="0" smtClean="0"/>
              <a:t>添加图片标题</a:t>
            </a:r>
            <a:endParaRPr lang="zh-CN" altLang="en-US" dirty="0"/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</a:t>
            </a:r>
            <a:r>
              <a:rPr lang="zh-CN" altLang="en-US" dirty="0" smtClean="0"/>
              <a:t>图片</a:t>
            </a:r>
            <a:r>
              <a:rPr lang="zh-CN" altLang="en-US" dirty="0"/>
              <a:t>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9BAEB0C5-E2D5-4173-A645-529716621F1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>
            <a:grpSpLocks/>
          </p:cNvGrpSpPr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>
            <a:spLocks/>
          </p:cNvSpPr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单击此处添加图片标题</a:t>
            </a:r>
            <a:endParaRPr lang="zh-CN" altLang="en-US" sz="2000" dirty="0"/>
          </a:p>
        </p:txBody>
      </p:sp>
      <p:sp>
        <p:nvSpPr>
          <p:cNvPr id="54" name="文本占位符 8"/>
          <p:cNvSpPr txBox="1">
            <a:spLocks/>
          </p:cNvSpPr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 smtClean="0">
                <a:solidFill>
                  <a:schemeClr val="tx1"/>
                </a:solidFill>
              </a:rPr>
              <a:t>单击此处添加图片描述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</a:t>
            </a:r>
            <a:r>
              <a:rPr lang="zh-CN" altLang="en-US" dirty="0" smtClean="0"/>
              <a:t>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0E29-6729-45AE-8ACE-241BC2E12AA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使用说明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7F46BADE-FD31-4777-AE2D-AEED3641120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pPr algn="r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文本 </a:t>
            </a:r>
            <a:r>
              <a:rPr lang="en-US" altLang="zh-CN" sz="1600" dirty="0" smtClean="0"/>
              <a:t>/ </a:t>
            </a:r>
            <a:r>
              <a:rPr lang="zh-CN" altLang="en-US" sz="1600" dirty="0" smtClean="0"/>
              <a:t>背景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填充</a:t>
            </a:r>
            <a:endParaRPr lang="zh-CN" alt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超链接</a:t>
            </a:r>
            <a:endParaRPr lang="zh-CN" alt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 smtClean="0">
                <a:solidFill>
                  <a:schemeClr val="tx2"/>
                </a:solidFill>
              </a:rPr>
              <a:t>深色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一级填充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未访问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二级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三级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已访问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描边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一般文本样式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</a:t>
            </a:r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注释文字样式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配色方案</a:t>
            </a:r>
            <a:endParaRPr lang="zh-CN" altLang="en-US" dirty="0"/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文本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填充样式</a:t>
            </a:r>
            <a:endParaRPr lang="zh-CN" altLang="en-US" dirty="0"/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数据图表</a:t>
            </a:r>
            <a:endParaRPr lang="zh-CN" altLang="en-US" dirty="0"/>
          </a:p>
        </p:txBody>
      </p:sp>
      <p:graphicFrame>
        <p:nvGraphicFramePr>
          <p:cNvPr id="13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673"/>
              </p:ext>
            </p:extLst>
          </p:nvPr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58418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6FC3-3F93-4F4C-A0D8-4C26F8C7551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</a:t>
            </a:r>
            <a:r>
              <a:rPr lang="zh-CN" altLang="en-US" dirty="0" smtClean="0"/>
              <a:t>幻灯节标题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  <p:extLst>
      <p:ext uri="{BB962C8B-B14F-4D97-AF65-F5344CB8AC3E}">
        <p14:creationId xmlns:p14="http://schemas.microsoft.com/office/powerpoint/2010/main" val="2633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 smtClean="0"/>
          </a:p>
          <a:p>
            <a:pPr lvl="0"/>
            <a:endParaRPr lang="en-US" altLang="zh-CN" dirty="0"/>
          </a:p>
          <a:p>
            <a:r>
              <a:rPr lang="zh-CN" altLang="en-US" dirty="0" smtClean="0"/>
              <a:t>单击</a:t>
            </a:r>
            <a:r>
              <a:rPr lang="zh-CN" altLang="en-US" dirty="0"/>
              <a:t>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阵列图示 </a:t>
            </a:r>
            <a:r>
              <a:rPr lang="en-US" altLang="zh-CN" sz="2000" dirty="0" smtClean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65174"/>
              </p:ext>
            </p:extLst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03154"/>
              </p:ext>
            </p:extLst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表格样式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13603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/>
                <a:gridCol w="1670685"/>
                <a:gridCol w="1670685"/>
                <a:gridCol w="1670685"/>
                <a:gridCol w="1670685"/>
              </a:tblGrid>
              <a:tr h="5212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项目一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5CC3-4661-4A79-AF87-6ED0932CD10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819737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52412"/>
              </p:ext>
            </p:extLst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3250941"/>
              </p:ext>
            </p:extLst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3555"/>
              </p:ext>
            </p:extLst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70-CD4C-418D-8DBE-54B39BE655F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d3f29915e38e3e5570c2591ccc97da871ccad9"/>
</p:tagLst>
</file>

<file path=ppt/theme/theme1.xml><?xml version="1.0" encoding="utf-8"?>
<a:theme xmlns:a="http://schemas.openxmlformats.org/drawingml/2006/main" name="www.iloveppt.org">
  <a:themeElements>
    <a:clrScheme name="www.slideto.Me orange L1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FF6600"/>
      </a:accent1>
      <a:accent2>
        <a:srgbClr val="FF9900"/>
      </a:accent2>
      <a:accent3>
        <a:srgbClr val="742600"/>
      </a:accent3>
      <a:accent4>
        <a:srgbClr val="DC5E01"/>
      </a:accent4>
      <a:accent5>
        <a:srgbClr val="C00000"/>
      </a:accent5>
      <a:accent6>
        <a:srgbClr val="FF00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492</Words>
  <Application>Microsoft Office PowerPoint</Application>
  <PresentationFormat>全屏显示(4:3)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Arial Black</vt:lpstr>
      <vt:lpstr>Wingdings</vt:lpstr>
      <vt:lpstr>www.iloveppt.org</vt:lpstr>
      <vt:lpstr>点击此处添加幻灯主标题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9</cp:revision>
  <dcterms:created xsi:type="dcterms:W3CDTF">2011-01-26T11:20:00Z</dcterms:created>
  <dcterms:modified xsi:type="dcterms:W3CDTF">2014-04-26T02:38:21Z</dcterms:modified>
  <cp:category/>
</cp:coreProperties>
</file>