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1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5"/>
          <p:cNvSpPr>
            <a:spLocks/>
          </p:cNvSpPr>
          <p:nvPr/>
        </p:nvSpPr>
        <p:spPr bwMode="auto">
          <a:xfrm>
            <a:off x="838200" y="1219200"/>
            <a:ext cx="2101160" cy="5030140"/>
          </a:xfrm>
          <a:custGeom>
            <a:avLst/>
            <a:gdLst/>
            <a:ahLst/>
            <a:cxnLst>
              <a:cxn ang="0">
                <a:pos x="200" y="277"/>
              </a:cxn>
              <a:cxn ang="0">
                <a:pos x="196" y="278"/>
              </a:cxn>
              <a:cxn ang="0">
                <a:pos x="194" y="277"/>
              </a:cxn>
              <a:cxn ang="0">
                <a:pos x="191" y="273"/>
              </a:cxn>
              <a:cxn ang="0">
                <a:pos x="191" y="220"/>
              </a:cxn>
              <a:cxn ang="0">
                <a:pos x="194" y="215"/>
              </a:cxn>
              <a:cxn ang="0">
                <a:pos x="200" y="216"/>
              </a:cxn>
              <a:cxn ang="0">
                <a:pos x="206" y="222"/>
              </a:cxn>
              <a:cxn ang="0">
                <a:pos x="206" y="132"/>
              </a:cxn>
              <a:cxn ang="0">
                <a:pos x="200" y="138"/>
              </a:cxn>
              <a:cxn ang="0">
                <a:pos x="196" y="139"/>
              </a:cxn>
              <a:cxn ang="0">
                <a:pos x="194" y="138"/>
              </a:cxn>
              <a:cxn ang="0">
                <a:pos x="191" y="134"/>
              </a:cxn>
              <a:cxn ang="0">
                <a:pos x="191" y="81"/>
              </a:cxn>
              <a:cxn ang="0">
                <a:pos x="194" y="76"/>
              </a:cxn>
              <a:cxn ang="0">
                <a:pos x="200" y="77"/>
              </a:cxn>
              <a:cxn ang="0">
                <a:pos x="206" y="83"/>
              </a:cxn>
              <a:cxn ang="0">
                <a:pos x="206" y="19"/>
              </a:cxn>
              <a:cxn ang="0">
                <a:pos x="187" y="0"/>
              </a:cxn>
              <a:cxn ang="0">
                <a:pos x="20" y="0"/>
              </a:cxn>
              <a:cxn ang="0">
                <a:pos x="0" y="19"/>
              </a:cxn>
              <a:cxn ang="0">
                <a:pos x="0" y="473"/>
              </a:cxn>
              <a:cxn ang="0">
                <a:pos x="20" y="493"/>
              </a:cxn>
              <a:cxn ang="0">
                <a:pos x="187" y="493"/>
              </a:cxn>
              <a:cxn ang="0">
                <a:pos x="206" y="473"/>
              </a:cxn>
              <a:cxn ang="0">
                <a:pos x="206" y="404"/>
              </a:cxn>
              <a:cxn ang="0">
                <a:pos x="200" y="410"/>
              </a:cxn>
              <a:cxn ang="0">
                <a:pos x="196" y="411"/>
              </a:cxn>
              <a:cxn ang="0">
                <a:pos x="194" y="410"/>
              </a:cxn>
              <a:cxn ang="0">
                <a:pos x="191" y="406"/>
              </a:cxn>
              <a:cxn ang="0">
                <a:pos x="191" y="353"/>
              </a:cxn>
              <a:cxn ang="0">
                <a:pos x="194" y="348"/>
              </a:cxn>
              <a:cxn ang="0">
                <a:pos x="200" y="349"/>
              </a:cxn>
              <a:cxn ang="0">
                <a:pos x="206" y="354"/>
              </a:cxn>
              <a:cxn ang="0">
                <a:pos x="206" y="271"/>
              </a:cxn>
              <a:cxn ang="0">
                <a:pos x="200" y="277"/>
              </a:cxn>
            </a:cxnLst>
            <a:rect l="0" t="0" r="r" b="b"/>
            <a:pathLst>
              <a:path w="206" h="493">
                <a:moveTo>
                  <a:pt x="200" y="277"/>
                </a:moveTo>
                <a:cubicBezTo>
                  <a:pt x="199" y="277"/>
                  <a:pt x="197" y="278"/>
                  <a:pt x="196" y="278"/>
                </a:cubicBezTo>
                <a:cubicBezTo>
                  <a:pt x="196" y="278"/>
                  <a:pt x="195" y="278"/>
                  <a:pt x="194" y="277"/>
                </a:cubicBezTo>
                <a:cubicBezTo>
                  <a:pt x="192" y="277"/>
                  <a:pt x="191" y="275"/>
                  <a:pt x="191" y="273"/>
                </a:cubicBezTo>
                <a:cubicBezTo>
                  <a:pt x="191" y="220"/>
                  <a:pt x="191" y="220"/>
                  <a:pt x="191" y="220"/>
                </a:cubicBezTo>
                <a:cubicBezTo>
                  <a:pt x="191" y="218"/>
                  <a:pt x="192" y="216"/>
                  <a:pt x="194" y="215"/>
                </a:cubicBezTo>
                <a:cubicBezTo>
                  <a:pt x="196" y="214"/>
                  <a:pt x="198" y="215"/>
                  <a:pt x="200" y="216"/>
                </a:cubicBezTo>
                <a:cubicBezTo>
                  <a:pt x="206" y="222"/>
                  <a:pt x="206" y="222"/>
                  <a:pt x="206" y="222"/>
                </a:cubicBezTo>
                <a:cubicBezTo>
                  <a:pt x="206" y="132"/>
                  <a:pt x="206" y="132"/>
                  <a:pt x="206" y="132"/>
                </a:cubicBezTo>
                <a:cubicBezTo>
                  <a:pt x="200" y="138"/>
                  <a:pt x="200" y="138"/>
                  <a:pt x="200" y="138"/>
                </a:cubicBezTo>
                <a:cubicBezTo>
                  <a:pt x="199" y="138"/>
                  <a:pt x="197" y="139"/>
                  <a:pt x="196" y="139"/>
                </a:cubicBezTo>
                <a:cubicBezTo>
                  <a:pt x="196" y="139"/>
                  <a:pt x="195" y="139"/>
                  <a:pt x="194" y="138"/>
                </a:cubicBezTo>
                <a:cubicBezTo>
                  <a:pt x="192" y="138"/>
                  <a:pt x="191" y="136"/>
                  <a:pt x="191" y="134"/>
                </a:cubicBezTo>
                <a:cubicBezTo>
                  <a:pt x="191" y="81"/>
                  <a:pt x="191" y="81"/>
                  <a:pt x="191" y="81"/>
                </a:cubicBezTo>
                <a:cubicBezTo>
                  <a:pt x="191" y="79"/>
                  <a:pt x="192" y="77"/>
                  <a:pt x="194" y="76"/>
                </a:cubicBezTo>
                <a:cubicBezTo>
                  <a:pt x="196" y="75"/>
                  <a:pt x="198" y="76"/>
                  <a:pt x="200" y="77"/>
                </a:cubicBezTo>
                <a:cubicBezTo>
                  <a:pt x="206" y="83"/>
                  <a:pt x="206" y="83"/>
                  <a:pt x="206" y="83"/>
                </a:cubicBezTo>
                <a:cubicBezTo>
                  <a:pt x="206" y="19"/>
                  <a:pt x="206" y="19"/>
                  <a:pt x="206" y="19"/>
                </a:cubicBezTo>
                <a:cubicBezTo>
                  <a:pt x="206" y="9"/>
                  <a:pt x="197" y="0"/>
                  <a:pt x="18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19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484"/>
                  <a:pt x="9" y="493"/>
                  <a:pt x="20" y="493"/>
                </a:cubicBezTo>
                <a:cubicBezTo>
                  <a:pt x="187" y="493"/>
                  <a:pt x="187" y="493"/>
                  <a:pt x="187" y="493"/>
                </a:cubicBezTo>
                <a:cubicBezTo>
                  <a:pt x="197" y="493"/>
                  <a:pt x="206" y="484"/>
                  <a:pt x="206" y="473"/>
                </a:cubicBezTo>
                <a:cubicBezTo>
                  <a:pt x="206" y="404"/>
                  <a:pt x="206" y="404"/>
                  <a:pt x="206" y="404"/>
                </a:cubicBezTo>
                <a:cubicBezTo>
                  <a:pt x="200" y="410"/>
                  <a:pt x="200" y="410"/>
                  <a:pt x="200" y="410"/>
                </a:cubicBezTo>
                <a:cubicBezTo>
                  <a:pt x="199" y="410"/>
                  <a:pt x="197" y="411"/>
                  <a:pt x="196" y="411"/>
                </a:cubicBezTo>
                <a:cubicBezTo>
                  <a:pt x="196" y="411"/>
                  <a:pt x="195" y="411"/>
                  <a:pt x="194" y="410"/>
                </a:cubicBezTo>
                <a:cubicBezTo>
                  <a:pt x="192" y="410"/>
                  <a:pt x="191" y="408"/>
                  <a:pt x="191" y="406"/>
                </a:cubicBezTo>
                <a:cubicBezTo>
                  <a:pt x="191" y="353"/>
                  <a:pt x="191" y="353"/>
                  <a:pt x="191" y="353"/>
                </a:cubicBezTo>
                <a:cubicBezTo>
                  <a:pt x="191" y="351"/>
                  <a:pt x="192" y="349"/>
                  <a:pt x="194" y="348"/>
                </a:cubicBezTo>
                <a:cubicBezTo>
                  <a:pt x="196" y="347"/>
                  <a:pt x="198" y="348"/>
                  <a:pt x="200" y="349"/>
                </a:cubicBezTo>
                <a:cubicBezTo>
                  <a:pt x="206" y="354"/>
                  <a:pt x="206" y="354"/>
                  <a:pt x="206" y="354"/>
                </a:cubicBezTo>
                <a:cubicBezTo>
                  <a:pt x="206" y="271"/>
                  <a:pt x="206" y="271"/>
                  <a:pt x="206" y="271"/>
                </a:cubicBezTo>
                <a:lnTo>
                  <a:pt x="200" y="27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Freeform 49"/>
          <p:cNvSpPr>
            <a:spLocks/>
          </p:cNvSpPr>
          <p:nvPr/>
        </p:nvSpPr>
        <p:spPr bwMode="auto">
          <a:xfrm>
            <a:off x="3496970" y="1219200"/>
            <a:ext cx="1595483" cy="1602342"/>
          </a:xfrm>
          <a:custGeom>
            <a:avLst/>
            <a:gdLst/>
            <a:ahLst/>
            <a:cxnLst>
              <a:cxn ang="0">
                <a:pos x="199" y="137"/>
              </a:cxn>
              <a:cxn ang="0">
                <a:pos x="197" y="137"/>
              </a:cxn>
              <a:cxn ang="0">
                <a:pos x="194" y="133"/>
              </a:cxn>
              <a:cxn ang="0">
                <a:pos x="194" y="79"/>
              </a:cxn>
              <a:cxn ang="0">
                <a:pos x="197" y="75"/>
              </a:cxn>
              <a:cxn ang="0">
                <a:pos x="202" y="76"/>
              </a:cxn>
              <a:cxn ang="0">
                <a:pos x="216" y="88"/>
              </a:cxn>
              <a:cxn ang="0">
                <a:pos x="216" y="20"/>
              </a:cxn>
              <a:cxn ang="0">
                <a:pos x="197" y="0"/>
              </a:cxn>
              <a:cxn ang="0">
                <a:pos x="19" y="0"/>
              </a:cxn>
              <a:cxn ang="0">
                <a:pos x="0" y="20"/>
              </a:cxn>
              <a:cxn ang="0">
                <a:pos x="0" y="198"/>
              </a:cxn>
              <a:cxn ang="0">
                <a:pos x="19" y="217"/>
              </a:cxn>
              <a:cxn ang="0">
                <a:pos x="197" y="217"/>
              </a:cxn>
              <a:cxn ang="0">
                <a:pos x="216" y="198"/>
              </a:cxn>
              <a:cxn ang="0">
                <a:pos x="216" y="124"/>
              </a:cxn>
              <a:cxn ang="0">
                <a:pos x="202" y="136"/>
              </a:cxn>
              <a:cxn ang="0">
                <a:pos x="199" y="137"/>
              </a:cxn>
            </a:cxnLst>
            <a:rect l="0" t="0" r="r" b="b"/>
            <a:pathLst>
              <a:path w="216" h="217">
                <a:moveTo>
                  <a:pt x="199" y="137"/>
                </a:moveTo>
                <a:cubicBezTo>
                  <a:pt x="198" y="137"/>
                  <a:pt x="198" y="137"/>
                  <a:pt x="197" y="137"/>
                </a:cubicBezTo>
                <a:cubicBezTo>
                  <a:pt x="195" y="136"/>
                  <a:pt x="194" y="134"/>
                  <a:pt x="194" y="133"/>
                </a:cubicBezTo>
                <a:cubicBezTo>
                  <a:pt x="194" y="79"/>
                  <a:pt x="194" y="79"/>
                  <a:pt x="194" y="79"/>
                </a:cubicBezTo>
                <a:cubicBezTo>
                  <a:pt x="194" y="77"/>
                  <a:pt x="195" y="76"/>
                  <a:pt x="197" y="75"/>
                </a:cubicBezTo>
                <a:cubicBezTo>
                  <a:pt x="199" y="74"/>
                  <a:pt x="201" y="74"/>
                  <a:pt x="202" y="76"/>
                </a:cubicBezTo>
                <a:cubicBezTo>
                  <a:pt x="216" y="88"/>
                  <a:pt x="216" y="88"/>
                  <a:pt x="216" y="88"/>
                </a:cubicBezTo>
                <a:cubicBezTo>
                  <a:pt x="216" y="20"/>
                  <a:pt x="216" y="20"/>
                  <a:pt x="216" y="20"/>
                </a:cubicBezTo>
                <a:cubicBezTo>
                  <a:pt x="216" y="9"/>
                  <a:pt x="208" y="0"/>
                  <a:pt x="197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8" y="0"/>
                  <a:pt x="0" y="9"/>
                  <a:pt x="0" y="20"/>
                </a:cubicBezTo>
                <a:cubicBezTo>
                  <a:pt x="0" y="198"/>
                  <a:pt x="0" y="198"/>
                  <a:pt x="0" y="198"/>
                </a:cubicBezTo>
                <a:cubicBezTo>
                  <a:pt x="0" y="208"/>
                  <a:pt x="8" y="217"/>
                  <a:pt x="19" y="217"/>
                </a:cubicBezTo>
                <a:cubicBezTo>
                  <a:pt x="197" y="217"/>
                  <a:pt x="197" y="217"/>
                  <a:pt x="197" y="217"/>
                </a:cubicBezTo>
                <a:cubicBezTo>
                  <a:pt x="208" y="217"/>
                  <a:pt x="216" y="208"/>
                  <a:pt x="216" y="198"/>
                </a:cubicBezTo>
                <a:cubicBezTo>
                  <a:pt x="216" y="124"/>
                  <a:pt x="216" y="124"/>
                  <a:pt x="216" y="124"/>
                </a:cubicBezTo>
                <a:cubicBezTo>
                  <a:pt x="202" y="136"/>
                  <a:pt x="202" y="136"/>
                  <a:pt x="202" y="136"/>
                </a:cubicBezTo>
                <a:cubicBezTo>
                  <a:pt x="202" y="137"/>
                  <a:pt x="200" y="137"/>
                  <a:pt x="199" y="1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49"/>
          <p:cNvSpPr>
            <a:spLocks/>
          </p:cNvSpPr>
          <p:nvPr/>
        </p:nvSpPr>
        <p:spPr bwMode="auto">
          <a:xfrm>
            <a:off x="3496970" y="2918012"/>
            <a:ext cx="1595483" cy="1602342"/>
          </a:xfrm>
          <a:custGeom>
            <a:avLst/>
            <a:gdLst/>
            <a:ahLst/>
            <a:cxnLst>
              <a:cxn ang="0">
                <a:pos x="199" y="137"/>
              </a:cxn>
              <a:cxn ang="0">
                <a:pos x="197" y="137"/>
              </a:cxn>
              <a:cxn ang="0">
                <a:pos x="194" y="133"/>
              </a:cxn>
              <a:cxn ang="0">
                <a:pos x="194" y="79"/>
              </a:cxn>
              <a:cxn ang="0">
                <a:pos x="197" y="75"/>
              </a:cxn>
              <a:cxn ang="0">
                <a:pos x="202" y="76"/>
              </a:cxn>
              <a:cxn ang="0">
                <a:pos x="216" y="88"/>
              </a:cxn>
              <a:cxn ang="0">
                <a:pos x="216" y="20"/>
              </a:cxn>
              <a:cxn ang="0">
                <a:pos x="197" y="0"/>
              </a:cxn>
              <a:cxn ang="0">
                <a:pos x="19" y="0"/>
              </a:cxn>
              <a:cxn ang="0">
                <a:pos x="0" y="20"/>
              </a:cxn>
              <a:cxn ang="0">
                <a:pos x="0" y="198"/>
              </a:cxn>
              <a:cxn ang="0">
                <a:pos x="19" y="217"/>
              </a:cxn>
              <a:cxn ang="0">
                <a:pos x="197" y="217"/>
              </a:cxn>
              <a:cxn ang="0">
                <a:pos x="216" y="198"/>
              </a:cxn>
              <a:cxn ang="0">
                <a:pos x="216" y="124"/>
              </a:cxn>
              <a:cxn ang="0">
                <a:pos x="202" y="136"/>
              </a:cxn>
              <a:cxn ang="0">
                <a:pos x="199" y="137"/>
              </a:cxn>
            </a:cxnLst>
            <a:rect l="0" t="0" r="r" b="b"/>
            <a:pathLst>
              <a:path w="216" h="217">
                <a:moveTo>
                  <a:pt x="199" y="137"/>
                </a:moveTo>
                <a:cubicBezTo>
                  <a:pt x="198" y="137"/>
                  <a:pt x="198" y="137"/>
                  <a:pt x="197" y="137"/>
                </a:cubicBezTo>
                <a:cubicBezTo>
                  <a:pt x="195" y="136"/>
                  <a:pt x="194" y="134"/>
                  <a:pt x="194" y="133"/>
                </a:cubicBezTo>
                <a:cubicBezTo>
                  <a:pt x="194" y="79"/>
                  <a:pt x="194" y="79"/>
                  <a:pt x="194" y="79"/>
                </a:cubicBezTo>
                <a:cubicBezTo>
                  <a:pt x="194" y="77"/>
                  <a:pt x="195" y="76"/>
                  <a:pt x="197" y="75"/>
                </a:cubicBezTo>
                <a:cubicBezTo>
                  <a:pt x="199" y="74"/>
                  <a:pt x="201" y="74"/>
                  <a:pt x="202" y="76"/>
                </a:cubicBezTo>
                <a:cubicBezTo>
                  <a:pt x="216" y="88"/>
                  <a:pt x="216" y="88"/>
                  <a:pt x="216" y="88"/>
                </a:cubicBezTo>
                <a:cubicBezTo>
                  <a:pt x="216" y="20"/>
                  <a:pt x="216" y="20"/>
                  <a:pt x="216" y="20"/>
                </a:cubicBezTo>
                <a:cubicBezTo>
                  <a:pt x="216" y="9"/>
                  <a:pt x="208" y="0"/>
                  <a:pt x="197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8" y="0"/>
                  <a:pt x="0" y="9"/>
                  <a:pt x="0" y="20"/>
                </a:cubicBezTo>
                <a:cubicBezTo>
                  <a:pt x="0" y="198"/>
                  <a:pt x="0" y="198"/>
                  <a:pt x="0" y="198"/>
                </a:cubicBezTo>
                <a:cubicBezTo>
                  <a:pt x="0" y="208"/>
                  <a:pt x="8" y="217"/>
                  <a:pt x="19" y="217"/>
                </a:cubicBezTo>
                <a:cubicBezTo>
                  <a:pt x="197" y="217"/>
                  <a:pt x="197" y="217"/>
                  <a:pt x="197" y="217"/>
                </a:cubicBezTo>
                <a:cubicBezTo>
                  <a:pt x="208" y="217"/>
                  <a:pt x="216" y="208"/>
                  <a:pt x="216" y="198"/>
                </a:cubicBezTo>
                <a:cubicBezTo>
                  <a:pt x="216" y="124"/>
                  <a:pt x="216" y="124"/>
                  <a:pt x="216" y="124"/>
                </a:cubicBezTo>
                <a:cubicBezTo>
                  <a:pt x="202" y="136"/>
                  <a:pt x="202" y="136"/>
                  <a:pt x="202" y="136"/>
                </a:cubicBezTo>
                <a:cubicBezTo>
                  <a:pt x="202" y="137"/>
                  <a:pt x="200" y="137"/>
                  <a:pt x="199" y="137"/>
                </a:cubicBez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tx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49"/>
          <p:cNvSpPr>
            <a:spLocks/>
          </p:cNvSpPr>
          <p:nvPr/>
        </p:nvSpPr>
        <p:spPr bwMode="auto">
          <a:xfrm>
            <a:off x="3496970" y="4633472"/>
            <a:ext cx="1595483" cy="1602342"/>
          </a:xfrm>
          <a:custGeom>
            <a:avLst/>
            <a:gdLst/>
            <a:ahLst/>
            <a:cxnLst>
              <a:cxn ang="0">
                <a:pos x="199" y="137"/>
              </a:cxn>
              <a:cxn ang="0">
                <a:pos x="197" y="137"/>
              </a:cxn>
              <a:cxn ang="0">
                <a:pos x="194" y="133"/>
              </a:cxn>
              <a:cxn ang="0">
                <a:pos x="194" y="79"/>
              </a:cxn>
              <a:cxn ang="0">
                <a:pos x="197" y="75"/>
              </a:cxn>
              <a:cxn ang="0">
                <a:pos x="202" y="76"/>
              </a:cxn>
              <a:cxn ang="0">
                <a:pos x="216" y="88"/>
              </a:cxn>
              <a:cxn ang="0">
                <a:pos x="216" y="20"/>
              </a:cxn>
              <a:cxn ang="0">
                <a:pos x="197" y="0"/>
              </a:cxn>
              <a:cxn ang="0">
                <a:pos x="19" y="0"/>
              </a:cxn>
              <a:cxn ang="0">
                <a:pos x="0" y="20"/>
              </a:cxn>
              <a:cxn ang="0">
                <a:pos x="0" y="198"/>
              </a:cxn>
              <a:cxn ang="0">
                <a:pos x="19" y="217"/>
              </a:cxn>
              <a:cxn ang="0">
                <a:pos x="197" y="217"/>
              </a:cxn>
              <a:cxn ang="0">
                <a:pos x="216" y="198"/>
              </a:cxn>
              <a:cxn ang="0">
                <a:pos x="216" y="124"/>
              </a:cxn>
              <a:cxn ang="0">
                <a:pos x="202" y="136"/>
              </a:cxn>
              <a:cxn ang="0">
                <a:pos x="199" y="137"/>
              </a:cxn>
            </a:cxnLst>
            <a:rect l="0" t="0" r="r" b="b"/>
            <a:pathLst>
              <a:path w="216" h="217">
                <a:moveTo>
                  <a:pt x="199" y="137"/>
                </a:moveTo>
                <a:cubicBezTo>
                  <a:pt x="198" y="137"/>
                  <a:pt x="198" y="137"/>
                  <a:pt x="197" y="137"/>
                </a:cubicBezTo>
                <a:cubicBezTo>
                  <a:pt x="195" y="136"/>
                  <a:pt x="194" y="134"/>
                  <a:pt x="194" y="133"/>
                </a:cubicBezTo>
                <a:cubicBezTo>
                  <a:pt x="194" y="79"/>
                  <a:pt x="194" y="79"/>
                  <a:pt x="194" y="79"/>
                </a:cubicBezTo>
                <a:cubicBezTo>
                  <a:pt x="194" y="77"/>
                  <a:pt x="195" y="76"/>
                  <a:pt x="197" y="75"/>
                </a:cubicBezTo>
                <a:cubicBezTo>
                  <a:pt x="199" y="74"/>
                  <a:pt x="201" y="74"/>
                  <a:pt x="202" y="76"/>
                </a:cubicBezTo>
                <a:cubicBezTo>
                  <a:pt x="216" y="88"/>
                  <a:pt x="216" y="88"/>
                  <a:pt x="216" y="88"/>
                </a:cubicBezTo>
                <a:cubicBezTo>
                  <a:pt x="216" y="20"/>
                  <a:pt x="216" y="20"/>
                  <a:pt x="216" y="20"/>
                </a:cubicBezTo>
                <a:cubicBezTo>
                  <a:pt x="216" y="9"/>
                  <a:pt x="208" y="0"/>
                  <a:pt x="197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8" y="0"/>
                  <a:pt x="0" y="9"/>
                  <a:pt x="0" y="20"/>
                </a:cubicBezTo>
                <a:cubicBezTo>
                  <a:pt x="0" y="198"/>
                  <a:pt x="0" y="198"/>
                  <a:pt x="0" y="198"/>
                </a:cubicBezTo>
                <a:cubicBezTo>
                  <a:pt x="0" y="208"/>
                  <a:pt x="8" y="217"/>
                  <a:pt x="19" y="217"/>
                </a:cubicBezTo>
                <a:cubicBezTo>
                  <a:pt x="197" y="217"/>
                  <a:pt x="197" y="217"/>
                  <a:pt x="197" y="217"/>
                </a:cubicBezTo>
                <a:cubicBezTo>
                  <a:pt x="208" y="217"/>
                  <a:pt x="216" y="208"/>
                  <a:pt x="216" y="198"/>
                </a:cubicBezTo>
                <a:cubicBezTo>
                  <a:pt x="216" y="124"/>
                  <a:pt x="216" y="124"/>
                  <a:pt x="216" y="124"/>
                </a:cubicBezTo>
                <a:cubicBezTo>
                  <a:pt x="202" y="136"/>
                  <a:pt x="202" y="136"/>
                  <a:pt x="202" y="136"/>
                </a:cubicBezTo>
                <a:cubicBezTo>
                  <a:pt x="202" y="137"/>
                  <a:pt x="200" y="137"/>
                  <a:pt x="199" y="137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5638800" y="1905000"/>
            <a:ext cx="2613290" cy="3682776"/>
          </a:xfrm>
          <a:custGeom>
            <a:avLst/>
            <a:gdLst/>
            <a:ahLst/>
            <a:cxnLst>
              <a:cxn ang="0">
                <a:pos x="355" y="481"/>
              </a:cxn>
              <a:cxn ang="0">
                <a:pos x="335" y="500"/>
              </a:cxn>
              <a:cxn ang="0">
                <a:pos x="19" y="500"/>
              </a:cxn>
              <a:cxn ang="0">
                <a:pos x="0" y="481"/>
              </a:cxn>
              <a:cxn ang="0">
                <a:pos x="0" y="19"/>
              </a:cxn>
              <a:cxn ang="0">
                <a:pos x="19" y="0"/>
              </a:cxn>
              <a:cxn ang="0">
                <a:pos x="335" y="0"/>
              </a:cxn>
              <a:cxn ang="0">
                <a:pos x="355" y="19"/>
              </a:cxn>
              <a:cxn ang="0">
                <a:pos x="355" y="481"/>
              </a:cxn>
            </a:cxnLst>
            <a:rect l="0" t="0" r="r" b="b"/>
            <a:pathLst>
              <a:path w="355" h="500">
                <a:moveTo>
                  <a:pt x="355" y="481"/>
                </a:moveTo>
                <a:cubicBezTo>
                  <a:pt x="355" y="491"/>
                  <a:pt x="346" y="500"/>
                  <a:pt x="335" y="500"/>
                </a:cubicBezTo>
                <a:cubicBezTo>
                  <a:pt x="19" y="500"/>
                  <a:pt x="19" y="500"/>
                  <a:pt x="19" y="500"/>
                </a:cubicBezTo>
                <a:cubicBezTo>
                  <a:pt x="9" y="500"/>
                  <a:pt x="0" y="491"/>
                  <a:pt x="0" y="481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46" y="0"/>
                  <a:pt x="355" y="8"/>
                  <a:pt x="355" y="19"/>
                </a:cubicBezTo>
                <a:lnTo>
                  <a:pt x="355" y="48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149551" y="1066801"/>
            <a:ext cx="1455336" cy="496645"/>
            <a:chOff x="1346200" y="1134583"/>
            <a:chExt cx="1062038" cy="362430"/>
          </a:xfrm>
        </p:grpSpPr>
        <p:sp>
          <p:nvSpPr>
            <p:cNvPr id="20" name="Freeform 34"/>
            <p:cNvSpPr>
              <a:spLocks/>
            </p:cNvSpPr>
            <p:nvPr/>
          </p:nvSpPr>
          <p:spPr bwMode="auto">
            <a:xfrm>
              <a:off x="1346200" y="1138238"/>
              <a:ext cx="1062038" cy="358775"/>
            </a:xfrm>
            <a:custGeom>
              <a:avLst/>
              <a:gdLst/>
              <a:ahLst/>
              <a:cxnLst>
                <a:cxn ang="0">
                  <a:pos x="207" y="35"/>
                </a:cxn>
                <a:cxn ang="0">
                  <a:pos x="172" y="70"/>
                </a:cxn>
                <a:cxn ang="0">
                  <a:pos x="36" y="7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6" y="0"/>
                </a:cxn>
                <a:cxn ang="0">
                  <a:pos x="172" y="0"/>
                </a:cxn>
                <a:cxn ang="0">
                  <a:pos x="207" y="35"/>
                </a:cxn>
              </a:cxnLst>
              <a:rect l="0" t="0" r="r" b="b"/>
              <a:pathLst>
                <a:path w="207" h="70">
                  <a:moveTo>
                    <a:pt x="207" y="35"/>
                  </a:moveTo>
                  <a:cubicBezTo>
                    <a:pt x="207" y="54"/>
                    <a:pt x="191" y="70"/>
                    <a:pt x="172" y="70"/>
                  </a:cubicBezTo>
                  <a:cubicBezTo>
                    <a:pt x="36" y="70"/>
                    <a:pt x="36" y="70"/>
                    <a:pt x="36" y="70"/>
                  </a:cubicBezTo>
                  <a:cubicBezTo>
                    <a:pt x="16" y="70"/>
                    <a:pt x="0" y="5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91" y="0"/>
                    <a:pt x="207" y="16"/>
                    <a:pt x="207" y="3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35"/>
            <p:cNvSpPr>
              <a:spLocks/>
            </p:cNvSpPr>
            <p:nvPr/>
          </p:nvSpPr>
          <p:spPr bwMode="auto">
            <a:xfrm>
              <a:off x="1371600" y="1134583"/>
              <a:ext cx="1016000" cy="277813"/>
            </a:xfrm>
            <a:custGeom>
              <a:avLst/>
              <a:gdLst/>
              <a:ahLst/>
              <a:cxnLst>
                <a:cxn ang="0">
                  <a:pos x="198" y="27"/>
                </a:cxn>
                <a:cxn ang="0">
                  <a:pos x="165" y="54"/>
                </a:cxn>
                <a:cxn ang="0">
                  <a:pos x="34" y="54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34" y="0"/>
                </a:cxn>
                <a:cxn ang="0">
                  <a:pos x="165" y="0"/>
                </a:cxn>
                <a:cxn ang="0">
                  <a:pos x="198" y="27"/>
                </a:cxn>
              </a:cxnLst>
              <a:rect l="0" t="0" r="r" b="b"/>
              <a:pathLst>
                <a:path w="198" h="54">
                  <a:moveTo>
                    <a:pt x="198" y="27"/>
                  </a:moveTo>
                  <a:cubicBezTo>
                    <a:pt x="198" y="42"/>
                    <a:pt x="183" y="54"/>
                    <a:pt x="16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15" y="54"/>
                    <a:pt x="0" y="42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5" y="0"/>
                    <a:pt x="34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83" y="0"/>
                    <a:pt x="198" y="12"/>
                    <a:pt x="198" y="2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42252" y="1754522"/>
            <a:ext cx="1706348" cy="496645"/>
            <a:chOff x="1346200" y="1134583"/>
            <a:chExt cx="1062038" cy="362430"/>
          </a:xfrm>
        </p:grpSpPr>
        <p:sp>
          <p:nvSpPr>
            <p:cNvPr id="27" name="Freeform 34"/>
            <p:cNvSpPr>
              <a:spLocks/>
            </p:cNvSpPr>
            <p:nvPr/>
          </p:nvSpPr>
          <p:spPr bwMode="auto">
            <a:xfrm>
              <a:off x="1346200" y="1138238"/>
              <a:ext cx="1062038" cy="358775"/>
            </a:xfrm>
            <a:custGeom>
              <a:avLst/>
              <a:gdLst/>
              <a:ahLst/>
              <a:cxnLst>
                <a:cxn ang="0">
                  <a:pos x="207" y="35"/>
                </a:cxn>
                <a:cxn ang="0">
                  <a:pos x="172" y="70"/>
                </a:cxn>
                <a:cxn ang="0">
                  <a:pos x="36" y="7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6" y="0"/>
                </a:cxn>
                <a:cxn ang="0">
                  <a:pos x="172" y="0"/>
                </a:cxn>
                <a:cxn ang="0">
                  <a:pos x="207" y="35"/>
                </a:cxn>
              </a:cxnLst>
              <a:rect l="0" t="0" r="r" b="b"/>
              <a:pathLst>
                <a:path w="207" h="70">
                  <a:moveTo>
                    <a:pt x="207" y="35"/>
                  </a:moveTo>
                  <a:cubicBezTo>
                    <a:pt x="207" y="54"/>
                    <a:pt x="191" y="70"/>
                    <a:pt x="172" y="70"/>
                  </a:cubicBezTo>
                  <a:cubicBezTo>
                    <a:pt x="36" y="70"/>
                    <a:pt x="36" y="70"/>
                    <a:pt x="36" y="70"/>
                  </a:cubicBezTo>
                  <a:cubicBezTo>
                    <a:pt x="16" y="70"/>
                    <a:pt x="0" y="5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91" y="0"/>
                    <a:pt x="207" y="16"/>
                    <a:pt x="207" y="35"/>
                  </a:cubicBez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35"/>
            <p:cNvSpPr>
              <a:spLocks/>
            </p:cNvSpPr>
            <p:nvPr/>
          </p:nvSpPr>
          <p:spPr bwMode="auto">
            <a:xfrm>
              <a:off x="1371600" y="1134583"/>
              <a:ext cx="1016000" cy="277813"/>
            </a:xfrm>
            <a:custGeom>
              <a:avLst/>
              <a:gdLst/>
              <a:ahLst/>
              <a:cxnLst>
                <a:cxn ang="0">
                  <a:pos x="198" y="27"/>
                </a:cxn>
                <a:cxn ang="0">
                  <a:pos x="165" y="54"/>
                </a:cxn>
                <a:cxn ang="0">
                  <a:pos x="34" y="54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34" y="0"/>
                </a:cxn>
                <a:cxn ang="0">
                  <a:pos x="165" y="0"/>
                </a:cxn>
                <a:cxn ang="0">
                  <a:pos x="198" y="27"/>
                </a:cxn>
              </a:cxnLst>
              <a:rect l="0" t="0" r="r" b="b"/>
              <a:pathLst>
                <a:path w="198" h="54">
                  <a:moveTo>
                    <a:pt x="198" y="27"/>
                  </a:moveTo>
                  <a:cubicBezTo>
                    <a:pt x="198" y="42"/>
                    <a:pt x="183" y="54"/>
                    <a:pt x="16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15" y="54"/>
                    <a:pt x="0" y="42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5" y="0"/>
                    <a:pt x="34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83" y="0"/>
                    <a:pt x="198" y="12"/>
                    <a:pt x="198" y="2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1066800" y="1828800"/>
            <a:ext cx="152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30" name="Rectangle 29"/>
          <p:cNvSpPr/>
          <p:nvPr/>
        </p:nvSpPr>
        <p:spPr>
          <a:xfrm flipH="1">
            <a:off x="1098550" y="3218234"/>
            <a:ext cx="16446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1066800" y="4581436"/>
            <a:ext cx="152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 and scrambled it 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1066800" y="3836313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581400" y="1406604"/>
            <a:ext cx="13466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581400" y="4831762"/>
            <a:ext cx="13466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3066127"/>
            <a:ext cx="1219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67400" y="2524036"/>
            <a:ext cx="2286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</a:t>
            </a:r>
          </a:p>
        </p:txBody>
      </p:sp>
      <p:sp>
        <p:nvSpPr>
          <p:cNvPr id="37" name="Rectangle 36"/>
          <p:cNvSpPr/>
          <p:nvPr/>
        </p:nvSpPr>
        <p:spPr>
          <a:xfrm flipH="1">
            <a:off x="5943600" y="4468238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5943600" y="3884951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39" name="Rectangle 38"/>
          <p:cNvSpPr/>
          <p:nvPr/>
        </p:nvSpPr>
        <p:spPr>
          <a:xfrm flipH="1">
            <a:off x="5943600" y="3275351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40" name="Rectangle 39"/>
          <p:cNvSpPr/>
          <p:nvPr/>
        </p:nvSpPr>
        <p:spPr>
          <a:xfrm flipH="1">
            <a:off x="5943600" y="5077838"/>
            <a:ext cx="2057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338303" y="1167974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401440" y="1885150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2843213" y="2114550"/>
            <a:ext cx="258246" cy="4109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Freeform 5"/>
          <p:cNvSpPr>
            <a:spLocks/>
          </p:cNvSpPr>
          <p:nvPr/>
        </p:nvSpPr>
        <p:spPr bwMode="auto">
          <a:xfrm>
            <a:off x="2843213" y="3529013"/>
            <a:ext cx="258246" cy="4109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>
            <a:off x="2843213" y="4886326"/>
            <a:ext cx="258246" cy="4109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Freeform 5"/>
          <p:cNvSpPr>
            <a:spLocks/>
          </p:cNvSpPr>
          <p:nvPr/>
        </p:nvSpPr>
        <p:spPr bwMode="auto">
          <a:xfrm>
            <a:off x="4968091" y="1857375"/>
            <a:ext cx="180440" cy="287164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Freeform 5"/>
          <p:cNvSpPr>
            <a:spLocks/>
          </p:cNvSpPr>
          <p:nvPr/>
        </p:nvSpPr>
        <p:spPr bwMode="auto">
          <a:xfrm>
            <a:off x="4968091" y="3571875"/>
            <a:ext cx="180440" cy="287164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5"/>
          <p:cNvSpPr>
            <a:spLocks/>
          </p:cNvSpPr>
          <p:nvPr/>
        </p:nvSpPr>
        <p:spPr bwMode="auto">
          <a:xfrm>
            <a:off x="4968091" y="5267325"/>
            <a:ext cx="180440" cy="287164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37700512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181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754</cp:revision>
  <dcterms:created xsi:type="dcterms:W3CDTF">2010-07-23T09:33:49Z</dcterms:created>
  <dcterms:modified xsi:type="dcterms:W3CDTF">2014-04-26T02:37:57Z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