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2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7"/>
          <p:cNvSpPr>
            <a:spLocks/>
          </p:cNvSpPr>
          <p:nvPr/>
        </p:nvSpPr>
        <p:spPr bwMode="auto">
          <a:xfrm>
            <a:off x="586210" y="2112813"/>
            <a:ext cx="1701486" cy="1696624"/>
          </a:xfrm>
          <a:custGeom>
            <a:avLst/>
            <a:gdLst/>
            <a:ahLst/>
            <a:cxnLst>
              <a:cxn ang="0">
                <a:pos x="217" y="197"/>
              </a:cxn>
              <a:cxn ang="0">
                <a:pos x="197" y="216"/>
              </a:cxn>
              <a:cxn ang="0">
                <a:pos x="19" y="216"/>
              </a:cxn>
              <a:cxn ang="0">
                <a:pos x="0" y="197"/>
              </a:cxn>
              <a:cxn ang="0">
                <a:pos x="0" y="19"/>
              </a:cxn>
              <a:cxn ang="0">
                <a:pos x="19" y="0"/>
              </a:cxn>
              <a:cxn ang="0">
                <a:pos x="197" y="0"/>
              </a:cxn>
              <a:cxn ang="0">
                <a:pos x="217" y="19"/>
              </a:cxn>
              <a:cxn ang="0">
                <a:pos x="217" y="197"/>
              </a:cxn>
            </a:cxnLst>
            <a:rect l="0" t="0" r="r" b="b"/>
            <a:pathLst>
              <a:path w="217" h="216">
                <a:moveTo>
                  <a:pt x="217" y="197"/>
                </a:moveTo>
                <a:cubicBezTo>
                  <a:pt x="217" y="208"/>
                  <a:pt x="208" y="216"/>
                  <a:pt x="197" y="216"/>
                </a:cubicBezTo>
                <a:cubicBezTo>
                  <a:pt x="19" y="216"/>
                  <a:pt x="19" y="216"/>
                  <a:pt x="19" y="216"/>
                </a:cubicBezTo>
                <a:cubicBezTo>
                  <a:pt x="9" y="216"/>
                  <a:pt x="0" y="208"/>
                  <a:pt x="0" y="1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197" y="0"/>
                  <a:pt x="197" y="0"/>
                  <a:pt x="197" y="0"/>
                </a:cubicBezTo>
                <a:cubicBezTo>
                  <a:pt x="208" y="0"/>
                  <a:pt x="217" y="8"/>
                  <a:pt x="217" y="19"/>
                </a:cubicBezTo>
                <a:lnTo>
                  <a:pt x="217" y="19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Freeform 37"/>
          <p:cNvSpPr>
            <a:spLocks/>
          </p:cNvSpPr>
          <p:nvPr/>
        </p:nvSpPr>
        <p:spPr bwMode="auto">
          <a:xfrm>
            <a:off x="2643610" y="2112813"/>
            <a:ext cx="1701486" cy="1696624"/>
          </a:xfrm>
          <a:custGeom>
            <a:avLst/>
            <a:gdLst/>
            <a:ahLst/>
            <a:cxnLst>
              <a:cxn ang="0">
                <a:pos x="217" y="197"/>
              </a:cxn>
              <a:cxn ang="0">
                <a:pos x="197" y="216"/>
              </a:cxn>
              <a:cxn ang="0">
                <a:pos x="19" y="216"/>
              </a:cxn>
              <a:cxn ang="0">
                <a:pos x="0" y="197"/>
              </a:cxn>
              <a:cxn ang="0">
                <a:pos x="0" y="19"/>
              </a:cxn>
              <a:cxn ang="0">
                <a:pos x="19" y="0"/>
              </a:cxn>
              <a:cxn ang="0">
                <a:pos x="197" y="0"/>
              </a:cxn>
              <a:cxn ang="0">
                <a:pos x="217" y="19"/>
              </a:cxn>
              <a:cxn ang="0">
                <a:pos x="217" y="197"/>
              </a:cxn>
            </a:cxnLst>
            <a:rect l="0" t="0" r="r" b="b"/>
            <a:pathLst>
              <a:path w="217" h="216">
                <a:moveTo>
                  <a:pt x="217" y="197"/>
                </a:moveTo>
                <a:cubicBezTo>
                  <a:pt x="217" y="208"/>
                  <a:pt x="208" y="216"/>
                  <a:pt x="197" y="216"/>
                </a:cubicBezTo>
                <a:cubicBezTo>
                  <a:pt x="19" y="216"/>
                  <a:pt x="19" y="216"/>
                  <a:pt x="19" y="216"/>
                </a:cubicBezTo>
                <a:cubicBezTo>
                  <a:pt x="9" y="216"/>
                  <a:pt x="0" y="208"/>
                  <a:pt x="0" y="1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197" y="0"/>
                  <a:pt x="197" y="0"/>
                  <a:pt x="197" y="0"/>
                </a:cubicBezTo>
                <a:cubicBezTo>
                  <a:pt x="208" y="0"/>
                  <a:pt x="217" y="8"/>
                  <a:pt x="217" y="19"/>
                </a:cubicBezTo>
                <a:lnTo>
                  <a:pt x="217" y="19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Freeform 37"/>
          <p:cNvSpPr>
            <a:spLocks/>
          </p:cNvSpPr>
          <p:nvPr/>
        </p:nvSpPr>
        <p:spPr bwMode="auto">
          <a:xfrm>
            <a:off x="4713599" y="2112813"/>
            <a:ext cx="1701486" cy="1696624"/>
          </a:xfrm>
          <a:custGeom>
            <a:avLst/>
            <a:gdLst/>
            <a:ahLst/>
            <a:cxnLst>
              <a:cxn ang="0">
                <a:pos x="217" y="197"/>
              </a:cxn>
              <a:cxn ang="0">
                <a:pos x="197" y="216"/>
              </a:cxn>
              <a:cxn ang="0">
                <a:pos x="19" y="216"/>
              </a:cxn>
              <a:cxn ang="0">
                <a:pos x="0" y="197"/>
              </a:cxn>
              <a:cxn ang="0">
                <a:pos x="0" y="19"/>
              </a:cxn>
              <a:cxn ang="0">
                <a:pos x="19" y="0"/>
              </a:cxn>
              <a:cxn ang="0">
                <a:pos x="197" y="0"/>
              </a:cxn>
              <a:cxn ang="0">
                <a:pos x="217" y="19"/>
              </a:cxn>
              <a:cxn ang="0">
                <a:pos x="217" y="197"/>
              </a:cxn>
            </a:cxnLst>
            <a:rect l="0" t="0" r="r" b="b"/>
            <a:pathLst>
              <a:path w="217" h="216">
                <a:moveTo>
                  <a:pt x="217" y="197"/>
                </a:moveTo>
                <a:cubicBezTo>
                  <a:pt x="217" y="208"/>
                  <a:pt x="208" y="216"/>
                  <a:pt x="197" y="216"/>
                </a:cubicBezTo>
                <a:cubicBezTo>
                  <a:pt x="19" y="216"/>
                  <a:pt x="19" y="216"/>
                  <a:pt x="19" y="216"/>
                </a:cubicBezTo>
                <a:cubicBezTo>
                  <a:pt x="9" y="216"/>
                  <a:pt x="0" y="208"/>
                  <a:pt x="0" y="1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197" y="0"/>
                  <a:pt x="197" y="0"/>
                  <a:pt x="197" y="0"/>
                </a:cubicBezTo>
                <a:cubicBezTo>
                  <a:pt x="208" y="0"/>
                  <a:pt x="217" y="8"/>
                  <a:pt x="217" y="19"/>
                </a:cubicBezTo>
                <a:lnTo>
                  <a:pt x="217" y="19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37"/>
          <p:cNvSpPr>
            <a:spLocks/>
          </p:cNvSpPr>
          <p:nvPr/>
        </p:nvSpPr>
        <p:spPr bwMode="auto">
          <a:xfrm rot="5400000">
            <a:off x="6743641" y="2129826"/>
            <a:ext cx="1701485" cy="1696624"/>
          </a:xfrm>
          <a:custGeom>
            <a:avLst/>
            <a:gdLst/>
            <a:ahLst/>
            <a:cxnLst>
              <a:cxn ang="0">
                <a:pos x="217" y="197"/>
              </a:cxn>
              <a:cxn ang="0">
                <a:pos x="197" y="216"/>
              </a:cxn>
              <a:cxn ang="0">
                <a:pos x="19" y="216"/>
              </a:cxn>
              <a:cxn ang="0">
                <a:pos x="0" y="197"/>
              </a:cxn>
              <a:cxn ang="0">
                <a:pos x="0" y="19"/>
              </a:cxn>
              <a:cxn ang="0">
                <a:pos x="19" y="0"/>
              </a:cxn>
              <a:cxn ang="0">
                <a:pos x="197" y="0"/>
              </a:cxn>
              <a:cxn ang="0">
                <a:pos x="217" y="19"/>
              </a:cxn>
              <a:cxn ang="0">
                <a:pos x="217" y="197"/>
              </a:cxn>
            </a:cxnLst>
            <a:rect l="0" t="0" r="r" b="b"/>
            <a:pathLst>
              <a:path w="217" h="216">
                <a:moveTo>
                  <a:pt x="217" y="197"/>
                </a:moveTo>
                <a:cubicBezTo>
                  <a:pt x="217" y="208"/>
                  <a:pt x="208" y="216"/>
                  <a:pt x="197" y="216"/>
                </a:cubicBezTo>
                <a:cubicBezTo>
                  <a:pt x="19" y="216"/>
                  <a:pt x="19" y="216"/>
                  <a:pt x="19" y="216"/>
                </a:cubicBezTo>
                <a:cubicBezTo>
                  <a:pt x="9" y="216"/>
                  <a:pt x="0" y="208"/>
                  <a:pt x="0" y="1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197" y="0"/>
                  <a:pt x="197" y="0"/>
                  <a:pt x="197" y="0"/>
                </a:cubicBezTo>
                <a:cubicBezTo>
                  <a:pt x="208" y="0"/>
                  <a:pt x="217" y="8"/>
                  <a:pt x="217" y="19"/>
                </a:cubicBezTo>
                <a:lnTo>
                  <a:pt x="217" y="19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 37"/>
          <p:cNvSpPr>
            <a:spLocks/>
          </p:cNvSpPr>
          <p:nvPr/>
        </p:nvSpPr>
        <p:spPr bwMode="auto">
          <a:xfrm rot="10800000">
            <a:off x="6780105" y="4170775"/>
            <a:ext cx="1701485" cy="1696624"/>
          </a:xfrm>
          <a:custGeom>
            <a:avLst/>
            <a:gdLst/>
            <a:ahLst/>
            <a:cxnLst>
              <a:cxn ang="0">
                <a:pos x="217" y="197"/>
              </a:cxn>
              <a:cxn ang="0">
                <a:pos x="197" y="216"/>
              </a:cxn>
              <a:cxn ang="0">
                <a:pos x="19" y="216"/>
              </a:cxn>
              <a:cxn ang="0">
                <a:pos x="0" y="197"/>
              </a:cxn>
              <a:cxn ang="0">
                <a:pos x="0" y="19"/>
              </a:cxn>
              <a:cxn ang="0">
                <a:pos x="19" y="0"/>
              </a:cxn>
              <a:cxn ang="0">
                <a:pos x="197" y="0"/>
              </a:cxn>
              <a:cxn ang="0">
                <a:pos x="217" y="19"/>
              </a:cxn>
              <a:cxn ang="0">
                <a:pos x="217" y="197"/>
              </a:cxn>
            </a:cxnLst>
            <a:rect l="0" t="0" r="r" b="b"/>
            <a:pathLst>
              <a:path w="217" h="216">
                <a:moveTo>
                  <a:pt x="217" y="197"/>
                </a:moveTo>
                <a:cubicBezTo>
                  <a:pt x="217" y="208"/>
                  <a:pt x="208" y="216"/>
                  <a:pt x="197" y="216"/>
                </a:cubicBezTo>
                <a:cubicBezTo>
                  <a:pt x="19" y="216"/>
                  <a:pt x="19" y="216"/>
                  <a:pt x="19" y="216"/>
                </a:cubicBezTo>
                <a:cubicBezTo>
                  <a:pt x="9" y="216"/>
                  <a:pt x="0" y="208"/>
                  <a:pt x="0" y="1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197" y="0"/>
                  <a:pt x="197" y="0"/>
                  <a:pt x="197" y="0"/>
                </a:cubicBezTo>
                <a:cubicBezTo>
                  <a:pt x="208" y="0"/>
                  <a:pt x="217" y="8"/>
                  <a:pt x="217" y="19"/>
                </a:cubicBezTo>
                <a:lnTo>
                  <a:pt x="217" y="197"/>
                </a:ln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 rot="10800000">
            <a:off x="4758418" y="4170775"/>
            <a:ext cx="1701485" cy="1696624"/>
          </a:xfrm>
          <a:custGeom>
            <a:avLst/>
            <a:gdLst/>
            <a:ahLst/>
            <a:cxnLst>
              <a:cxn ang="0">
                <a:pos x="217" y="197"/>
              </a:cxn>
              <a:cxn ang="0">
                <a:pos x="197" y="216"/>
              </a:cxn>
              <a:cxn ang="0">
                <a:pos x="19" y="216"/>
              </a:cxn>
              <a:cxn ang="0">
                <a:pos x="0" y="197"/>
              </a:cxn>
              <a:cxn ang="0">
                <a:pos x="0" y="19"/>
              </a:cxn>
              <a:cxn ang="0">
                <a:pos x="19" y="0"/>
              </a:cxn>
              <a:cxn ang="0">
                <a:pos x="197" y="0"/>
              </a:cxn>
              <a:cxn ang="0">
                <a:pos x="217" y="19"/>
              </a:cxn>
              <a:cxn ang="0">
                <a:pos x="217" y="197"/>
              </a:cxn>
            </a:cxnLst>
            <a:rect l="0" t="0" r="r" b="b"/>
            <a:pathLst>
              <a:path w="217" h="216">
                <a:moveTo>
                  <a:pt x="217" y="197"/>
                </a:moveTo>
                <a:cubicBezTo>
                  <a:pt x="217" y="208"/>
                  <a:pt x="208" y="216"/>
                  <a:pt x="197" y="216"/>
                </a:cubicBezTo>
                <a:cubicBezTo>
                  <a:pt x="19" y="216"/>
                  <a:pt x="19" y="216"/>
                  <a:pt x="19" y="216"/>
                </a:cubicBezTo>
                <a:cubicBezTo>
                  <a:pt x="9" y="216"/>
                  <a:pt x="0" y="208"/>
                  <a:pt x="0" y="1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197" y="0"/>
                  <a:pt x="197" y="0"/>
                  <a:pt x="197" y="0"/>
                </a:cubicBezTo>
                <a:cubicBezTo>
                  <a:pt x="208" y="0"/>
                  <a:pt x="217" y="8"/>
                  <a:pt x="217" y="19"/>
                </a:cubicBezTo>
                <a:lnTo>
                  <a:pt x="217" y="197"/>
                </a:ln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Freeform 37"/>
          <p:cNvSpPr>
            <a:spLocks/>
          </p:cNvSpPr>
          <p:nvPr/>
        </p:nvSpPr>
        <p:spPr bwMode="auto">
          <a:xfrm rot="10800000">
            <a:off x="2671760" y="4170775"/>
            <a:ext cx="1701485" cy="1696624"/>
          </a:xfrm>
          <a:custGeom>
            <a:avLst/>
            <a:gdLst/>
            <a:ahLst/>
            <a:cxnLst>
              <a:cxn ang="0">
                <a:pos x="217" y="197"/>
              </a:cxn>
              <a:cxn ang="0">
                <a:pos x="197" y="216"/>
              </a:cxn>
              <a:cxn ang="0">
                <a:pos x="19" y="216"/>
              </a:cxn>
              <a:cxn ang="0">
                <a:pos x="0" y="197"/>
              </a:cxn>
              <a:cxn ang="0">
                <a:pos x="0" y="19"/>
              </a:cxn>
              <a:cxn ang="0">
                <a:pos x="19" y="0"/>
              </a:cxn>
              <a:cxn ang="0">
                <a:pos x="197" y="0"/>
              </a:cxn>
              <a:cxn ang="0">
                <a:pos x="217" y="19"/>
              </a:cxn>
              <a:cxn ang="0">
                <a:pos x="217" y="197"/>
              </a:cxn>
            </a:cxnLst>
            <a:rect l="0" t="0" r="r" b="b"/>
            <a:pathLst>
              <a:path w="217" h="216">
                <a:moveTo>
                  <a:pt x="217" y="197"/>
                </a:moveTo>
                <a:cubicBezTo>
                  <a:pt x="217" y="208"/>
                  <a:pt x="208" y="216"/>
                  <a:pt x="197" y="216"/>
                </a:cubicBezTo>
                <a:cubicBezTo>
                  <a:pt x="19" y="216"/>
                  <a:pt x="19" y="216"/>
                  <a:pt x="19" y="216"/>
                </a:cubicBezTo>
                <a:cubicBezTo>
                  <a:pt x="9" y="216"/>
                  <a:pt x="0" y="208"/>
                  <a:pt x="0" y="1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197" y="0"/>
                  <a:pt x="197" y="0"/>
                  <a:pt x="197" y="0"/>
                </a:cubicBezTo>
                <a:cubicBezTo>
                  <a:pt x="208" y="0"/>
                  <a:pt x="217" y="8"/>
                  <a:pt x="217" y="19"/>
                </a:cubicBezTo>
                <a:lnTo>
                  <a:pt x="217" y="197"/>
                </a:ln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37"/>
          <p:cNvSpPr>
            <a:spLocks/>
          </p:cNvSpPr>
          <p:nvPr/>
        </p:nvSpPr>
        <p:spPr bwMode="auto">
          <a:xfrm rot="10800000">
            <a:off x="609600" y="4170213"/>
            <a:ext cx="1701486" cy="1696624"/>
          </a:xfrm>
          <a:custGeom>
            <a:avLst/>
            <a:gdLst/>
            <a:ahLst/>
            <a:cxnLst>
              <a:cxn ang="0">
                <a:pos x="217" y="197"/>
              </a:cxn>
              <a:cxn ang="0">
                <a:pos x="197" y="216"/>
              </a:cxn>
              <a:cxn ang="0">
                <a:pos x="19" y="216"/>
              </a:cxn>
              <a:cxn ang="0">
                <a:pos x="0" y="197"/>
              </a:cxn>
              <a:cxn ang="0">
                <a:pos x="0" y="19"/>
              </a:cxn>
              <a:cxn ang="0">
                <a:pos x="19" y="0"/>
              </a:cxn>
              <a:cxn ang="0">
                <a:pos x="197" y="0"/>
              </a:cxn>
              <a:cxn ang="0">
                <a:pos x="217" y="19"/>
              </a:cxn>
              <a:cxn ang="0">
                <a:pos x="217" y="197"/>
              </a:cxn>
            </a:cxnLst>
            <a:rect l="0" t="0" r="r" b="b"/>
            <a:pathLst>
              <a:path w="217" h="216">
                <a:moveTo>
                  <a:pt x="217" y="197"/>
                </a:moveTo>
                <a:cubicBezTo>
                  <a:pt x="217" y="208"/>
                  <a:pt x="208" y="216"/>
                  <a:pt x="197" y="216"/>
                </a:cubicBezTo>
                <a:cubicBezTo>
                  <a:pt x="19" y="216"/>
                  <a:pt x="19" y="216"/>
                  <a:pt x="19" y="216"/>
                </a:cubicBezTo>
                <a:cubicBezTo>
                  <a:pt x="9" y="216"/>
                  <a:pt x="0" y="208"/>
                  <a:pt x="0" y="1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197" y="0"/>
                  <a:pt x="197" y="0"/>
                  <a:pt x="197" y="0"/>
                </a:cubicBezTo>
                <a:cubicBezTo>
                  <a:pt x="208" y="0"/>
                  <a:pt x="217" y="8"/>
                  <a:pt x="217" y="19"/>
                </a:cubicBezTo>
                <a:lnTo>
                  <a:pt x="217" y="197"/>
                </a:lnTo>
                <a:close/>
              </a:path>
            </a:pathLst>
          </a:custGeom>
          <a:gradFill flip="none" rotWithShape="1">
            <a:gsLst>
              <a:gs pos="2000">
                <a:srgbClr val="000000"/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162800" y="458621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04760" y="458621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14063" y="458621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14400" y="458621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252881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834768" y="252881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03054" y="252881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934200" y="2545694"/>
            <a:ext cx="13716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8200" y="2262236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50776" y="2262236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876800" y="2262236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963015" y="2262236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14400" y="4322613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71800" y="4322613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98357" y="4322613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132065" y="4322613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85800" y="923836"/>
            <a:ext cx="32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42" name="Freeform 5"/>
          <p:cNvSpPr>
            <a:spLocks/>
          </p:cNvSpPr>
          <p:nvPr/>
        </p:nvSpPr>
        <p:spPr bwMode="auto">
          <a:xfrm>
            <a:off x="2209800" y="2743200"/>
            <a:ext cx="248380" cy="3952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4259580" y="2743200"/>
            <a:ext cx="248380" cy="3952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" name="Freeform 5"/>
          <p:cNvSpPr>
            <a:spLocks/>
          </p:cNvSpPr>
          <p:nvPr/>
        </p:nvSpPr>
        <p:spPr bwMode="auto">
          <a:xfrm>
            <a:off x="6324600" y="2743200"/>
            <a:ext cx="248380" cy="3952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Freeform 5"/>
          <p:cNvSpPr>
            <a:spLocks/>
          </p:cNvSpPr>
          <p:nvPr/>
        </p:nvSpPr>
        <p:spPr bwMode="auto">
          <a:xfrm rot="5400000">
            <a:off x="7490460" y="3627120"/>
            <a:ext cx="248380" cy="3952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" name="Freeform 5"/>
          <p:cNvSpPr>
            <a:spLocks/>
          </p:cNvSpPr>
          <p:nvPr/>
        </p:nvSpPr>
        <p:spPr bwMode="auto">
          <a:xfrm rot="10800000">
            <a:off x="6621780" y="4785360"/>
            <a:ext cx="248380" cy="3952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" name="Freeform 5"/>
          <p:cNvSpPr>
            <a:spLocks/>
          </p:cNvSpPr>
          <p:nvPr/>
        </p:nvSpPr>
        <p:spPr bwMode="auto">
          <a:xfrm rot="10800000">
            <a:off x="4587240" y="4785360"/>
            <a:ext cx="248380" cy="3952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5"/>
          <p:cNvSpPr>
            <a:spLocks/>
          </p:cNvSpPr>
          <p:nvPr/>
        </p:nvSpPr>
        <p:spPr bwMode="auto">
          <a:xfrm rot="10800000">
            <a:off x="2499360" y="4785360"/>
            <a:ext cx="248380" cy="3952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23772632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182</Words>
  <Application>Microsoft Office PowerPoint</Application>
  <PresentationFormat>全屏显示(4:3)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754</cp:revision>
  <dcterms:created xsi:type="dcterms:W3CDTF">2010-07-23T09:33:49Z</dcterms:created>
  <dcterms:modified xsi:type="dcterms:W3CDTF">2014-04-26T02:37:57Z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