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190499" y="2247899"/>
            <a:ext cx="3810000" cy="327660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1151" y="2788920"/>
            <a:ext cx="4563268" cy="2995136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20040" y="1790703"/>
          <a:ext cx="4561998" cy="399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714"/>
                <a:gridCol w="651714"/>
                <a:gridCol w="651714"/>
                <a:gridCol w="651714"/>
                <a:gridCol w="651714"/>
                <a:gridCol w="651714"/>
                <a:gridCol w="651714"/>
              </a:tblGrid>
              <a:tr h="474358">
                <a:tc gridSpan="7">
                  <a:txBody>
                    <a:bodyPr/>
                    <a:lstStyle/>
                    <a:p>
                      <a:pPr algn="l"/>
                      <a:r>
                        <a:rPr lang="en-US" sz="2300" baseline="0" dirty="0" smtClean="0">
                          <a:solidFill>
                            <a:schemeClr val="tx1"/>
                          </a:solidFill>
                        </a:rPr>
                        <a:t>September 2010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79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20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AutoShape 64"/>
          <p:cNvSpPr>
            <a:spLocks noChangeArrowheads="1"/>
          </p:cNvSpPr>
          <p:nvPr/>
        </p:nvSpPr>
        <p:spPr bwMode="gray">
          <a:xfrm>
            <a:off x="355600" y="3810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– 2010 </a:t>
            </a:r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1202778" y="2362200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1221828" y="3208574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1202778" y="4044512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1212303" y="4913549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384628" y="1045589"/>
            <a:ext cx="8149771" cy="482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2" name="Pentagon 41"/>
          <p:cNvSpPr/>
          <p:nvPr/>
        </p:nvSpPr>
        <p:spPr>
          <a:xfrm>
            <a:off x="762000" y="4982486"/>
            <a:ext cx="257672" cy="252412"/>
          </a:xfrm>
          <a:prstGeom prst="homePlate">
            <a:avLst>
              <a:gd name="adj" fmla="val 0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761999" y="4144286"/>
            <a:ext cx="257175" cy="254793"/>
          </a:xfrm>
          <a:prstGeom prst="homePlate">
            <a:avLst>
              <a:gd name="adj" fmla="val 0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762000" y="3306086"/>
            <a:ext cx="259556" cy="257174"/>
          </a:xfrm>
          <a:prstGeom prst="homePlat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762000" y="2448836"/>
            <a:ext cx="259556" cy="259556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76</Words>
  <Application>Microsoft Office PowerPoint</Application>
  <PresentationFormat>全屏显示(4:3)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