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5535-2FD9-4D9E-8A93-3686CADB75F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51E8-302F-4102-8448-591E65AEA9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36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5C870F-DBAC-4CD8-8E9E-53F6CB2BC84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451674F7-36F3-4DE5-9234-8966A50B3B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229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45"/>
          <p:cNvSpPr>
            <a:spLocks noChangeArrowheads="1"/>
          </p:cNvSpPr>
          <p:nvPr/>
        </p:nvSpPr>
        <p:spPr bwMode="auto">
          <a:xfrm>
            <a:off x="2462213" y="1500188"/>
            <a:ext cx="4195762" cy="4900612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0" name="AutoShape 45"/>
          <p:cNvSpPr>
            <a:spLocks noChangeArrowheads="1"/>
          </p:cNvSpPr>
          <p:nvPr/>
        </p:nvSpPr>
        <p:spPr bwMode="auto">
          <a:xfrm>
            <a:off x="2747963" y="1806575"/>
            <a:ext cx="3652837" cy="4265613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9" name="AutoShape 45"/>
          <p:cNvSpPr>
            <a:spLocks noChangeArrowheads="1"/>
          </p:cNvSpPr>
          <p:nvPr/>
        </p:nvSpPr>
        <p:spPr bwMode="auto">
          <a:xfrm>
            <a:off x="3087688" y="2185988"/>
            <a:ext cx="2984500" cy="3484562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8" name="AutoShape 45"/>
          <p:cNvSpPr>
            <a:spLocks noChangeArrowheads="1"/>
          </p:cNvSpPr>
          <p:nvPr/>
        </p:nvSpPr>
        <p:spPr bwMode="auto">
          <a:xfrm>
            <a:off x="3365500" y="2479675"/>
            <a:ext cx="2438400" cy="2921000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7" name="AutoShape 45"/>
          <p:cNvSpPr>
            <a:spLocks noChangeArrowheads="1"/>
          </p:cNvSpPr>
          <p:nvPr/>
        </p:nvSpPr>
        <p:spPr bwMode="auto">
          <a:xfrm>
            <a:off x="3608388" y="2786063"/>
            <a:ext cx="1944687" cy="2330450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4" name="AutoShape 45"/>
          <p:cNvSpPr>
            <a:spLocks noChangeArrowheads="1"/>
          </p:cNvSpPr>
          <p:nvPr/>
        </p:nvSpPr>
        <p:spPr bwMode="auto">
          <a:xfrm>
            <a:off x="3851275" y="3092468"/>
            <a:ext cx="1441450" cy="1727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8" name="AutoShape 52"/>
          <p:cNvSpPr>
            <a:spLocks noChangeArrowheads="1"/>
          </p:cNvSpPr>
          <p:nvPr/>
        </p:nvSpPr>
        <p:spPr bwMode="auto">
          <a:xfrm>
            <a:off x="969963" y="1868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9" name="AutoShape 53"/>
          <p:cNvSpPr>
            <a:spLocks noChangeArrowheads="1"/>
          </p:cNvSpPr>
          <p:nvPr/>
        </p:nvSpPr>
        <p:spPr bwMode="auto">
          <a:xfrm>
            <a:off x="969963" y="2587643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0" name="AutoShape 54"/>
          <p:cNvSpPr>
            <a:spLocks noChangeArrowheads="1"/>
          </p:cNvSpPr>
          <p:nvPr/>
        </p:nvSpPr>
        <p:spPr bwMode="auto">
          <a:xfrm>
            <a:off x="969963" y="3308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1" name="AutoShape 55"/>
          <p:cNvSpPr>
            <a:spLocks noChangeArrowheads="1"/>
          </p:cNvSpPr>
          <p:nvPr/>
        </p:nvSpPr>
        <p:spPr bwMode="auto">
          <a:xfrm>
            <a:off x="969963" y="4027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2" name="AutoShape 56"/>
          <p:cNvSpPr>
            <a:spLocks noChangeArrowheads="1"/>
          </p:cNvSpPr>
          <p:nvPr/>
        </p:nvSpPr>
        <p:spPr bwMode="auto">
          <a:xfrm>
            <a:off x="969963" y="4748231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3" name="AutoShape 57"/>
          <p:cNvSpPr>
            <a:spLocks noChangeArrowheads="1"/>
          </p:cNvSpPr>
          <p:nvPr/>
        </p:nvSpPr>
        <p:spPr bwMode="auto">
          <a:xfrm>
            <a:off x="969963" y="5467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49" name="Line 65"/>
          <p:cNvSpPr>
            <a:spLocks noChangeShapeType="1"/>
          </p:cNvSpPr>
          <p:nvPr/>
        </p:nvSpPr>
        <p:spPr bwMode="auto">
          <a:xfrm flipH="1" flipV="1">
            <a:off x="3132138" y="2155825"/>
            <a:ext cx="719137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" name="Line 66"/>
          <p:cNvSpPr>
            <a:spLocks noChangeShapeType="1"/>
          </p:cNvSpPr>
          <p:nvPr/>
        </p:nvSpPr>
        <p:spPr bwMode="auto">
          <a:xfrm flipH="1" flipV="1">
            <a:off x="3132138" y="2876550"/>
            <a:ext cx="719137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1" name="Line 68"/>
          <p:cNvSpPr>
            <a:spLocks noChangeShapeType="1"/>
          </p:cNvSpPr>
          <p:nvPr/>
        </p:nvSpPr>
        <p:spPr bwMode="auto">
          <a:xfrm flipH="1" flipV="1">
            <a:off x="2843213" y="215582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2" name="Line 69"/>
          <p:cNvSpPr>
            <a:spLocks noChangeShapeType="1"/>
          </p:cNvSpPr>
          <p:nvPr/>
        </p:nvSpPr>
        <p:spPr bwMode="auto">
          <a:xfrm flipH="1" flipV="1">
            <a:off x="2843213" y="2876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3" name="Line 70"/>
          <p:cNvSpPr>
            <a:spLocks noChangeShapeType="1"/>
          </p:cNvSpPr>
          <p:nvPr/>
        </p:nvSpPr>
        <p:spPr bwMode="auto">
          <a:xfrm flipH="1" flipV="1">
            <a:off x="2843213" y="3595688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4" name="Line 71"/>
          <p:cNvSpPr>
            <a:spLocks noChangeShapeType="1"/>
          </p:cNvSpPr>
          <p:nvPr/>
        </p:nvSpPr>
        <p:spPr bwMode="auto">
          <a:xfrm flipH="1" flipV="1">
            <a:off x="2843213" y="4316413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5" name="Line 72"/>
          <p:cNvSpPr>
            <a:spLocks noChangeShapeType="1"/>
          </p:cNvSpPr>
          <p:nvPr/>
        </p:nvSpPr>
        <p:spPr bwMode="auto">
          <a:xfrm flipH="1" flipV="1">
            <a:off x="2843213" y="5035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6" name="Line 73"/>
          <p:cNvSpPr>
            <a:spLocks noChangeShapeType="1"/>
          </p:cNvSpPr>
          <p:nvPr/>
        </p:nvSpPr>
        <p:spPr bwMode="auto">
          <a:xfrm flipH="1" flipV="1">
            <a:off x="2843213" y="575627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7" name="Line 74"/>
          <p:cNvSpPr>
            <a:spLocks noChangeShapeType="1"/>
          </p:cNvSpPr>
          <p:nvPr/>
        </p:nvSpPr>
        <p:spPr bwMode="auto">
          <a:xfrm flipH="1" flipV="1">
            <a:off x="6011863" y="215582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8" name="Line 75"/>
          <p:cNvSpPr>
            <a:spLocks noChangeShapeType="1"/>
          </p:cNvSpPr>
          <p:nvPr/>
        </p:nvSpPr>
        <p:spPr bwMode="auto">
          <a:xfrm flipH="1" flipV="1">
            <a:off x="6011863" y="2876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9" name="Line 76"/>
          <p:cNvSpPr>
            <a:spLocks noChangeShapeType="1"/>
          </p:cNvSpPr>
          <p:nvPr/>
        </p:nvSpPr>
        <p:spPr bwMode="auto">
          <a:xfrm flipH="1" flipV="1">
            <a:off x="6011863" y="3595688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0" name="Line 77"/>
          <p:cNvSpPr>
            <a:spLocks noChangeShapeType="1"/>
          </p:cNvSpPr>
          <p:nvPr/>
        </p:nvSpPr>
        <p:spPr bwMode="auto">
          <a:xfrm flipH="1" flipV="1">
            <a:off x="6011863" y="4316413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1" name="Line 78"/>
          <p:cNvSpPr>
            <a:spLocks noChangeShapeType="1"/>
          </p:cNvSpPr>
          <p:nvPr/>
        </p:nvSpPr>
        <p:spPr bwMode="auto">
          <a:xfrm flipH="1" flipV="1">
            <a:off x="6011863" y="5035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2" name="Line 79"/>
          <p:cNvSpPr>
            <a:spLocks noChangeShapeType="1"/>
          </p:cNvSpPr>
          <p:nvPr/>
        </p:nvSpPr>
        <p:spPr bwMode="auto">
          <a:xfrm flipH="1" flipV="1">
            <a:off x="6011863" y="575627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3" name="Line 80"/>
          <p:cNvSpPr>
            <a:spLocks noChangeShapeType="1"/>
          </p:cNvSpPr>
          <p:nvPr/>
        </p:nvSpPr>
        <p:spPr bwMode="auto">
          <a:xfrm flipH="1" flipV="1">
            <a:off x="3132138" y="3595688"/>
            <a:ext cx="719137" cy="360362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4" name="Line 81"/>
          <p:cNvSpPr>
            <a:spLocks noChangeShapeType="1"/>
          </p:cNvSpPr>
          <p:nvPr/>
        </p:nvSpPr>
        <p:spPr bwMode="auto">
          <a:xfrm flipH="1">
            <a:off x="3132138" y="3956050"/>
            <a:ext cx="719137" cy="360363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5" name="Line 82"/>
          <p:cNvSpPr>
            <a:spLocks noChangeShapeType="1"/>
          </p:cNvSpPr>
          <p:nvPr/>
        </p:nvSpPr>
        <p:spPr bwMode="auto">
          <a:xfrm flipH="1">
            <a:off x="3132138" y="3956050"/>
            <a:ext cx="719137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6" name="Line 83"/>
          <p:cNvSpPr>
            <a:spLocks noChangeShapeType="1"/>
          </p:cNvSpPr>
          <p:nvPr/>
        </p:nvSpPr>
        <p:spPr bwMode="auto">
          <a:xfrm flipH="1">
            <a:off x="3132138" y="3956050"/>
            <a:ext cx="719137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7" name="Line 84"/>
          <p:cNvSpPr>
            <a:spLocks noChangeShapeType="1"/>
          </p:cNvSpPr>
          <p:nvPr/>
        </p:nvSpPr>
        <p:spPr bwMode="auto">
          <a:xfrm flipV="1">
            <a:off x="5291138" y="2155825"/>
            <a:ext cx="720725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8" name="Line 85"/>
          <p:cNvSpPr>
            <a:spLocks noChangeShapeType="1"/>
          </p:cNvSpPr>
          <p:nvPr/>
        </p:nvSpPr>
        <p:spPr bwMode="auto">
          <a:xfrm flipV="1">
            <a:off x="5292725" y="2876550"/>
            <a:ext cx="719138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9" name="Line 86"/>
          <p:cNvSpPr>
            <a:spLocks noChangeShapeType="1"/>
          </p:cNvSpPr>
          <p:nvPr/>
        </p:nvSpPr>
        <p:spPr bwMode="auto">
          <a:xfrm flipV="1">
            <a:off x="5292725" y="3595688"/>
            <a:ext cx="719138" cy="360362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0" name="Line 87"/>
          <p:cNvSpPr>
            <a:spLocks noChangeShapeType="1"/>
          </p:cNvSpPr>
          <p:nvPr/>
        </p:nvSpPr>
        <p:spPr bwMode="auto">
          <a:xfrm>
            <a:off x="5292725" y="3956050"/>
            <a:ext cx="719138" cy="360363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1" name="Line 88"/>
          <p:cNvSpPr>
            <a:spLocks noChangeShapeType="1"/>
          </p:cNvSpPr>
          <p:nvPr/>
        </p:nvSpPr>
        <p:spPr bwMode="auto">
          <a:xfrm>
            <a:off x="5292725" y="3956050"/>
            <a:ext cx="719138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2" name="Line 89"/>
          <p:cNvSpPr>
            <a:spLocks noChangeShapeType="1"/>
          </p:cNvSpPr>
          <p:nvPr/>
        </p:nvSpPr>
        <p:spPr bwMode="auto">
          <a:xfrm>
            <a:off x="5292725" y="3956050"/>
            <a:ext cx="719138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" name="AutoShape 96"/>
          <p:cNvSpPr>
            <a:spLocks noChangeArrowheads="1"/>
          </p:cNvSpPr>
          <p:nvPr/>
        </p:nvSpPr>
        <p:spPr bwMode="auto">
          <a:xfrm>
            <a:off x="6300788" y="1868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0" name="AutoShape 97"/>
          <p:cNvSpPr>
            <a:spLocks noChangeArrowheads="1"/>
          </p:cNvSpPr>
          <p:nvPr/>
        </p:nvSpPr>
        <p:spPr bwMode="auto">
          <a:xfrm>
            <a:off x="6300788" y="2587643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1" name="AutoShape 98"/>
          <p:cNvSpPr>
            <a:spLocks noChangeArrowheads="1"/>
          </p:cNvSpPr>
          <p:nvPr/>
        </p:nvSpPr>
        <p:spPr bwMode="auto">
          <a:xfrm>
            <a:off x="6300788" y="3308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" name="AutoShape 99"/>
          <p:cNvSpPr>
            <a:spLocks noChangeArrowheads="1"/>
          </p:cNvSpPr>
          <p:nvPr/>
        </p:nvSpPr>
        <p:spPr bwMode="auto">
          <a:xfrm>
            <a:off x="6300788" y="4027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3" name="AutoShape 100"/>
          <p:cNvSpPr>
            <a:spLocks noChangeArrowheads="1"/>
          </p:cNvSpPr>
          <p:nvPr/>
        </p:nvSpPr>
        <p:spPr bwMode="auto">
          <a:xfrm>
            <a:off x="6300788" y="4748231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4" name="AutoShape 101"/>
          <p:cNvSpPr>
            <a:spLocks noChangeArrowheads="1"/>
          </p:cNvSpPr>
          <p:nvPr/>
        </p:nvSpPr>
        <p:spPr bwMode="auto">
          <a:xfrm>
            <a:off x="6300788" y="5467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91" name="TextBox 120"/>
          <p:cNvSpPr txBox="1">
            <a:spLocks noChangeArrowheads="1"/>
          </p:cNvSpPr>
          <p:nvPr/>
        </p:nvSpPr>
        <p:spPr bwMode="auto">
          <a:xfrm>
            <a:off x="1081088" y="196850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2" name="TextBox 121"/>
          <p:cNvSpPr txBox="1">
            <a:spLocks noChangeArrowheads="1"/>
          </p:cNvSpPr>
          <p:nvPr/>
        </p:nvSpPr>
        <p:spPr bwMode="auto">
          <a:xfrm>
            <a:off x="1081088" y="268605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3" name="TextBox 122"/>
          <p:cNvSpPr txBox="1">
            <a:spLocks noChangeArrowheads="1"/>
          </p:cNvSpPr>
          <p:nvPr/>
        </p:nvSpPr>
        <p:spPr bwMode="auto">
          <a:xfrm>
            <a:off x="1081088" y="3403600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4" name="TextBox 123"/>
          <p:cNvSpPr txBox="1">
            <a:spLocks noChangeArrowheads="1"/>
          </p:cNvSpPr>
          <p:nvPr/>
        </p:nvSpPr>
        <p:spPr bwMode="auto">
          <a:xfrm>
            <a:off x="1081088" y="41195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5" name="TextBox 124"/>
          <p:cNvSpPr txBox="1">
            <a:spLocks noChangeArrowheads="1"/>
          </p:cNvSpPr>
          <p:nvPr/>
        </p:nvSpPr>
        <p:spPr bwMode="auto">
          <a:xfrm>
            <a:off x="1081088" y="483711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6" name="TextBox 125"/>
          <p:cNvSpPr txBox="1">
            <a:spLocks noChangeArrowheads="1"/>
          </p:cNvSpPr>
          <p:nvPr/>
        </p:nvSpPr>
        <p:spPr bwMode="auto">
          <a:xfrm>
            <a:off x="1081088" y="5554663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7" name="TextBox 126"/>
          <p:cNvSpPr txBox="1">
            <a:spLocks noChangeArrowheads="1"/>
          </p:cNvSpPr>
          <p:nvPr/>
        </p:nvSpPr>
        <p:spPr bwMode="auto">
          <a:xfrm>
            <a:off x="6429375" y="197167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8" name="TextBox 127"/>
          <p:cNvSpPr txBox="1">
            <a:spLocks noChangeArrowheads="1"/>
          </p:cNvSpPr>
          <p:nvPr/>
        </p:nvSpPr>
        <p:spPr bwMode="auto">
          <a:xfrm>
            <a:off x="6429375" y="2689225"/>
            <a:ext cx="164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99" name="TextBox 128"/>
          <p:cNvSpPr txBox="1">
            <a:spLocks noChangeArrowheads="1"/>
          </p:cNvSpPr>
          <p:nvPr/>
        </p:nvSpPr>
        <p:spPr bwMode="auto">
          <a:xfrm>
            <a:off x="6429375" y="340518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200" name="TextBox 129"/>
          <p:cNvSpPr txBox="1">
            <a:spLocks noChangeArrowheads="1"/>
          </p:cNvSpPr>
          <p:nvPr/>
        </p:nvSpPr>
        <p:spPr bwMode="auto">
          <a:xfrm>
            <a:off x="6429375" y="412273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201" name="TextBox 130"/>
          <p:cNvSpPr txBox="1">
            <a:spLocks noChangeArrowheads="1"/>
          </p:cNvSpPr>
          <p:nvPr/>
        </p:nvSpPr>
        <p:spPr bwMode="auto">
          <a:xfrm>
            <a:off x="6429375" y="4840288"/>
            <a:ext cx="164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202" name="TextBox 131"/>
          <p:cNvSpPr txBox="1">
            <a:spLocks noChangeArrowheads="1"/>
          </p:cNvSpPr>
          <p:nvPr/>
        </p:nvSpPr>
        <p:spPr bwMode="auto">
          <a:xfrm>
            <a:off x="6429375" y="555625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203" name="TextBox 132"/>
          <p:cNvSpPr txBox="1">
            <a:spLocks noChangeArrowheads="1"/>
          </p:cNvSpPr>
          <p:nvPr/>
        </p:nvSpPr>
        <p:spPr bwMode="auto">
          <a:xfrm>
            <a:off x="3752850" y="3300413"/>
            <a:ext cx="1643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HERE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16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宋体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58</cp:revision>
  <dcterms:created xsi:type="dcterms:W3CDTF">2010-08-14T06:45:49Z</dcterms:created>
  <dcterms:modified xsi:type="dcterms:W3CDTF">2014-04-14T14:12:38Z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