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541569-6431-44FD-BB2A-240D3392B108}" type="datetimeFigureOut">
              <a:rPr lang="ko-KR" altLang="en-US"/>
              <a:pPr>
                <a:defRPr/>
              </a:pPr>
              <a:t>2014-04-14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A54DE0-0419-45EA-B745-F2BA5B86F49C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381255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latinLnBrk="1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553E3BBE-9214-4779-91C4-2081892D9279}" type="datetimeFigureOut">
              <a:rPr lang="ko-KR" altLang="en-US"/>
              <a:pPr>
                <a:defRPr/>
              </a:pPr>
              <a:t>2014-04-14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latinLnBrk="1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latinLnBrk="1" hangingPunct="1">
              <a:defRPr kumimoji="0" sz="1200" smtClean="0">
                <a:solidFill>
                  <a:srgbClr val="898989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1pPr>
          </a:lstStyle>
          <a:p>
            <a:pPr>
              <a:defRPr/>
            </a:pPr>
            <a:fld id="{CA21FCAC-6E43-41D9-AB14-E48F259CF77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909529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-285784" y="3500438"/>
            <a:ext cx="9715568" cy="3071834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67000">
                <a:schemeClr val="tx1">
                  <a:lumMod val="75000"/>
                  <a:lumOff val="25000"/>
                </a:schemeClr>
              </a:gs>
            </a:gsLst>
            <a:lin ang="16200000" scaled="1"/>
            <a:tileRect/>
          </a:gra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latinLnBrk="1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/>
          </a:p>
        </p:txBody>
      </p:sp>
      <p:sp>
        <p:nvSpPr>
          <p:cNvPr id="6" name="자유형 5"/>
          <p:cNvSpPr/>
          <p:nvPr/>
        </p:nvSpPr>
        <p:spPr>
          <a:xfrm>
            <a:off x="-571500" y="5000625"/>
            <a:ext cx="5286375" cy="2857500"/>
          </a:xfrm>
          <a:custGeom>
            <a:avLst/>
            <a:gdLst>
              <a:gd name="connsiteX0" fmla="*/ 5467350 w 6877050"/>
              <a:gd name="connsiteY0" fmla="*/ 0 h 2800350"/>
              <a:gd name="connsiteX1" fmla="*/ 0 w 6877050"/>
              <a:gd name="connsiteY1" fmla="*/ 2581275 h 2800350"/>
              <a:gd name="connsiteX2" fmla="*/ 1600200 w 6877050"/>
              <a:gd name="connsiteY2" fmla="*/ 2800350 h 2800350"/>
              <a:gd name="connsiteX3" fmla="*/ 6877050 w 6877050"/>
              <a:gd name="connsiteY3" fmla="*/ 161925 h 2800350"/>
              <a:gd name="connsiteX4" fmla="*/ 5467350 w 6877050"/>
              <a:gd name="connsiteY4" fmla="*/ 0 h 2800350"/>
              <a:gd name="connsiteX0" fmla="*/ 5467350 w 6877050"/>
              <a:gd name="connsiteY0" fmla="*/ 0 h 2857520"/>
              <a:gd name="connsiteX1" fmla="*/ 0 w 6877050"/>
              <a:gd name="connsiteY1" fmla="*/ 2581275 h 2857520"/>
              <a:gd name="connsiteX2" fmla="*/ 1785950 w 6877050"/>
              <a:gd name="connsiteY2" fmla="*/ 2857520 h 2857520"/>
              <a:gd name="connsiteX3" fmla="*/ 6877050 w 6877050"/>
              <a:gd name="connsiteY3" fmla="*/ 161925 h 2857520"/>
              <a:gd name="connsiteX4" fmla="*/ 5467350 w 6877050"/>
              <a:gd name="connsiteY4" fmla="*/ 0 h 2857520"/>
              <a:gd name="connsiteX0" fmla="*/ 5681664 w 7091364"/>
              <a:gd name="connsiteY0" fmla="*/ 0 h 2857520"/>
              <a:gd name="connsiteX1" fmla="*/ 0 w 7091364"/>
              <a:gd name="connsiteY1" fmla="*/ 2571768 h 2857520"/>
              <a:gd name="connsiteX2" fmla="*/ 2000264 w 7091364"/>
              <a:gd name="connsiteY2" fmla="*/ 2857520 h 2857520"/>
              <a:gd name="connsiteX3" fmla="*/ 7091364 w 7091364"/>
              <a:gd name="connsiteY3" fmla="*/ 161925 h 2857520"/>
              <a:gd name="connsiteX4" fmla="*/ 5681664 w 7091364"/>
              <a:gd name="connsiteY4" fmla="*/ 0 h 2857520"/>
              <a:gd name="connsiteX0" fmla="*/ 3681400 w 5091100"/>
              <a:gd name="connsiteY0" fmla="*/ 0 h 2857520"/>
              <a:gd name="connsiteX1" fmla="*/ 214314 w 5091100"/>
              <a:gd name="connsiteY1" fmla="*/ 1571636 h 2857520"/>
              <a:gd name="connsiteX2" fmla="*/ 0 w 5091100"/>
              <a:gd name="connsiteY2" fmla="*/ 2857520 h 2857520"/>
              <a:gd name="connsiteX3" fmla="*/ 5091100 w 5091100"/>
              <a:gd name="connsiteY3" fmla="*/ 161925 h 2857520"/>
              <a:gd name="connsiteX4" fmla="*/ 3681400 w 5091100"/>
              <a:gd name="connsiteY4" fmla="*/ 0 h 2857520"/>
              <a:gd name="connsiteX0" fmla="*/ 3467086 w 4876786"/>
              <a:gd name="connsiteY0" fmla="*/ 0 h 2428892"/>
              <a:gd name="connsiteX1" fmla="*/ 0 w 4876786"/>
              <a:gd name="connsiteY1" fmla="*/ 1571636 h 2428892"/>
              <a:gd name="connsiteX2" fmla="*/ 571504 w 4876786"/>
              <a:gd name="connsiteY2" fmla="*/ 2428892 h 2428892"/>
              <a:gd name="connsiteX3" fmla="*/ 4876786 w 4876786"/>
              <a:gd name="connsiteY3" fmla="*/ 161925 h 2428892"/>
              <a:gd name="connsiteX4" fmla="*/ 3467086 w 4876786"/>
              <a:gd name="connsiteY4" fmla="*/ 0 h 2428892"/>
              <a:gd name="connsiteX0" fmla="*/ 3467086 w 4876786"/>
              <a:gd name="connsiteY0" fmla="*/ 0 h 2500330"/>
              <a:gd name="connsiteX1" fmla="*/ 0 w 4876786"/>
              <a:gd name="connsiteY1" fmla="*/ 1571636 h 2500330"/>
              <a:gd name="connsiteX2" fmla="*/ 642942 w 4876786"/>
              <a:gd name="connsiteY2" fmla="*/ 2500330 h 2500330"/>
              <a:gd name="connsiteX3" fmla="*/ 4876786 w 4876786"/>
              <a:gd name="connsiteY3" fmla="*/ 161925 h 2500330"/>
              <a:gd name="connsiteX4" fmla="*/ 3467086 w 4876786"/>
              <a:gd name="connsiteY4" fmla="*/ 0 h 2500330"/>
              <a:gd name="connsiteX0" fmla="*/ 3467086 w 5000660"/>
              <a:gd name="connsiteY0" fmla="*/ 0 h 2500330"/>
              <a:gd name="connsiteX1" fmla="*/ 0 w 5000660"/>
              <a:gd name="connsiteY1" fmla="*/ 1571636 h 2500330"/>
              <a:gd name="connsiteX2" fmla="*/ 642942 w 5000660"/>
              <a:gd name="connsiteY2" fmla="*/ 2500330 h 2500330"/>
              <a:gd name="connsiteX3" fmla="*/ 5000660 w 5000660"/>
              <a:gd name="connsiteY3" fmla="*/ 142876 h 2500330"/>
              <a:gd name="connsiteX4" fmla="*/ 3467086 w 5000660"/>
              <a:gd name="connsiteY4" fmla="*/ 0 h 2500330"/>
              <a:gd name="connsiteX0" fmla="*/ 3467086 w 5000660"/>
              <a:gd name="connsiteY0" fmla="*/ 0 h 2857520"/>
              <a:gd name="connsiteX1" fmla="*/ 0 w 5000660"/>
              <a:gd name="connsiteY1" fmla="*/ 1571636 h 2857520"/>
              <a:gd name="connsiteX2" fmla="*/ 500066 w 5000660"/>
              <a:gd name="connsiteY2" fmla="*/ 2857520 h 2857520"/>
              <a:gd name="connsiteX3" fmla="*/ 5000660 w 5000660"/>
              <a:gd name="connsiteY3" fmla="*/ 142876 h 2857520"/>
              <a:gd name="connsiteX4" fmla="*/ 3467086 w 5000660"/>
              <a:gd name="connsiteY4" fmla="*/ 0 h 2857520"/>
              <a:gd name="connsiteX0" fmla="*/ 3752838 w 5286412"/>
              <a:gd name="connsiteY0" fmla="*/ 0 h 2857520"/>
              <a:gd name="connsiteX1" fmla="*/ 0 w 5286412"/>
              <a:gd name="connsiteY1" fmla="*/ 1714512 h 2857520"/>
              <a:gd name="connsiteX2" fmla="*/ 785818 w 5286412"/>
              <a:gd name="connsiteY2" fmla="*/ 2857520 h 2857520"/>
              <a:gd name="connsiteX3" fmla="*/ 5286412 w 5286412"/>
              <a:gd name="connsiteY3" fmla="*/ 142876 h 2857520"/>
              <a:gd name="connsiteX4" fmla="*/ 3752838 w 5286412"/>
              <a:gd name="connsiteY4" fmla="*/ 0 h 28575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286412" h="2857520">
                <a:moveTo>
                  <a:pt x="3752838" y="0"/>
                </a:moveTo>
                <a:lnTo>
                  <a:pt x="0" y="1714512"/>
                </a:lnTo>
                <a:lnTo>
                  <a:pt x="785818" y="2857520"/>
                </a:lnTo>
                <a:lnTo>
                  <a:pt x="5286412" y="142876"/>
                </a:lnTo>
                <a:lnTo>
                  <a:pt x="3752838" y="0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latinLnBrk="1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/>
          </a:p>
        </p:txBody>
      </p:sp>
      <p:sp>
        <p:nvSpPr>
          <p:cNvPr id="7" name="자유형 6"/>
          <p:cNvSpPr/>
          <p:nvPr/>
        </p:nvSpPr>
        <p:spPr>
          <a:xfrm rot="21447695">
            <a:off x="3364541" y="3804460"/>
            <a:ext cx="3776680" cy="1362075"/>
          </a:xfrm>
          <a:custGeom>
            <a:avLst/>
            <a:gdLst>
              <a:gd name="connsiteX0" fmla="*/ 1304925 w 3752850"/>
              <a:gd name="connsiteY0" fmla="*/ 1362075 h 1362075"/>
              <a:gd name="connsiteX1" fmla="*/ 3752850 w 3752850"/>
              <a:gd name="connsiteY1" fmla="*/ 257175 h 1362075"/>
              <a:gd name="connsiteX2" fmla="*/ 1295400 w 3752850"/>
              <a:gd name="connsiteY2" fmla="*/ 0 h 1362075"/>
              <a:gd name="connsiteX3" fmla="*/ 0 w 3752850"/>
              <a:gd name="connsiteY3" fmla="*/ 1162050 h 1362075"/>
              <a:gd name="connsiteX4" fmla="*/ 1304925 w 3752850"/>
              <a:gd name="connsiteY4" fmla="*/ 1362075 h 1362075"/>
              <a:gd name="connsiteX0" fmla="*/ 1304925 w 3776680"/>
              <a:gd name="connsiteY0" fmla="*/ 1362075 h 1362075"/>
              <a:gd name="connsiteX1" fmla="*/ 3776680 w 3776680"/>
              <a:gd name="connsiteY1" fmla="*/ 142879 h 1362075"/>
              <a:gd name="connsiteX2" fmla="*/ 1295400 w 3776680"/>
              <a:gd name="connsiteY2" fmla="*/ 0 h 1362075"/>
              <a:gd name="connsiteX3" fmla="*/ 0 w 3776680"/>
              <a:gd name="connsiteY3" fmla="*/ 1162050 h 1362075"/>
              <a:gd name="connsiteX4" fmla="*/ 1304925 w 3776680"/>
              <a:gd name="connsiteY4" fmla="*/ 1362075 h 13620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776680" h="1362075">
                <a:moveTo>
                  <a:pt x="1304925" y="1362075"/>
                </a:moveTo>
                <a:lnTo>
                  <a:pt x="3776680" y="142879"/>
                </a:lnTo>
                <a:lnTo>
                  <a:pt x="1295400" y="0"/>
                </a:lnTo>
                <a:lnTo>
                  <a:pt x="0" y="1162050"/>
                </a:lnTo>
                <a:lnTo>
                  <a:pt x="1304925" y="1362075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>
            <a:noFill/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latinLnBrk="1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/>
          </a:p>
        </p:txBody>
      </p:sp>
      <p:sp>
        <p:nvSpPr>
          <p:cNvPr id="8" name="직사각형 7"/>
          <p:cNvSpPr/>
          <p:nvPr/>
        </p:nvSpPr>
        <p:spPr>
          <a:xfrm>
            <a:off x="3428992" y="4000504"/>
            <a:ext cx="1571636" cy="142876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scene3d>
            <a:camera prst="isometricOffAxis2Top">
              <a:rot lat="17931909" lon="3733586" rev="17685597"/>
            </a:camera>
            <a:lightRig rig="balanced" dir="t"/>
          </a:scene3d>
          <a:sp3d extrusionH="266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latinLnBrk="1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3786182" y="3571876"/>
            <a:ext cx="1571636" cy="1428760"/>
          </a:xfrm>
          <a:prstGeom prst="rect">
            <a:avLst/>
          </a:prstGeom>
          <a:solidFill>
            <a:srgbClr val="A6BFDE"/>
          </a:solidFill>
          <a:ln>
            <a:noFill/>
          </a:ln>
          <a:scene3d>
            <a:camera prst="isometricOffAxis2Top">
              <a:rot lat="17931909" lon="3733586" rev="17685597"/>
            </a:camera>
            <a:lightRig rig="balanced" dir="t"/>
          </a:scene3d>
          <a:sp3d extrusionH="266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latinLnBrk="1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/>
          </a:p>
        </p:txBody>
      </p:sp>
      <p:sp>
        <p:nvSpPr>
          <p:cNvPr id="10" name="직사각형 9"/>
          <p:cNvSpPr/>
          <p:nvPr/>
        </p:nvSpPr>
        <p:spPr>
          <a:xfrm>
            <a:off x="4143372" y="3143248"/>
            <a:ext cx="1571636" cy="142876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scene3d>
            <a:camera prst="isometricOffAxis2Top">
              <a:rot lat="17931909" lon="3733586" rev="17685597"/>
            </a:camera>
            <a:lightRig rig="balanced" dir="t"/>
          </a:scene3d>
          <a:sp3d extrusionH="266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latinLnBrk="1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/>
          </a:p>
        </p:txBody>
      </p:sp>
      <p:sp>
        <p:nvSpPr>
          <p:cNvPr id="11" name="직사각형 10"/>
          <p:cNvSpPr/>
          <p:nvPr/>
        </p:nvSpPr>
        <p:spPr>
          <a:xfrm>
            <a:off x="4500562" y="2714620"/>
            <a:ext cx="1571636" cy="1428760"/>
          </a:xfrm>
          <a:prstGeom prst="rect">
            <a:avLst/>
          </a:prstGeom>
          <a:solidFill>
            <a:srgbClr val="5B89C1"/>
          </a:solidFill>
          <a:ln>
            <a:noFill/>
          </a:ln>
          <a:scene3d>
            <a:camera prst="isometricOffAxis2Top">
              <a:rot lat="17931909" lon="3733586" rev="17685597"/>
            </a:camera>
            <a:lightRig rig="balanced" dir="t"/>
          </a:scene3d>
          <a:sp3d extrusionH="266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latinLnBrk="1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/>
          </a:p>
        </p:txBody>
      </p:sp>
      <p:sp>
        <p:nvSpPr>
          <p:cNvPr id="12" name="직사각형 11"/>
          <p:cNvSpPr/>
          <p:nvPr/>
        </p:nvSpPr>
        <p:spPr>
          <a:xfrm>
            <a:off x="4857752" y="2285992"/>
            <a:ext cx="1571636" cy="1428760"/>
          </a:xfrm>
          <a:prstGeom prst="rect">
            <a:avLst/>
          </a:prstGeom>
          <a:solidFill>
            <a:schemeClr val="accent1"/>
          </a:solidFill>
          <a:ln>
            <a:noFill/>
          </a:ln>
          <a:scene3d>
            <a:camera prst="isometricOffAxis2Top">
              <a:rot lat="17931909" lon="3733586" rev="17685597"/>
            </a:camera>
            <a:lightRig rig="balanced" dir="t"/>
          </a:scene3d>
          <a:sp3d extrusionH="266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latinLnBrk="1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/>
          </a:p>
        </p:txBody>
      </p:sp>
      <p:sp>
        <p:nvSpPr>
          <p:cNvPr id="13" name="직사각형 12"/>
          <p:cNvSpPr/>
          <p:nvPr/>
        </p:nvSpPr>
        <p:spPr>
          <a:xfrm>
            <a:off x="5214942" y="1857364"/>
            <a:ext cx="1571636" cy="142876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scene3d>
            <a:camera prst="isometricOffAxis2Top">
              <a:rot lat="17931909" lon="3733586" rev="17685597"/>
            </a:camera>
            <a:lightRig rig="balanced" dir="t"/>
          </a:scene3d>
          <a:sp3d extrusionH="266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latinLnBrk="1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/>
          </a:p>
        </p:txBody>
      </p:sp>
      <p:sp>
        <p:nvSpPr>
          <p:cNvPr id="14" name="모서리가 둥근 직사각형 13"/>
          <p:cNvSpPr/>
          <p:nvPr/>
        </p:nvSpPr>
        <p:spPr>
          <a:xfrm>
            <a:off x="500063" y="1571625"/>
            <a:ext cx="3357562" cy="395288"/>
          </a:xfrm>
          <a:prstGeom prst="roundRect">
            <a:avLst>
              <a:gd name="adj" fmla="val 11848"/>
            </a:avLst>
          </a:prstGeom>
          <a:gradFill>
            <a:gsLst>
              <a:gs pos="1000">
                <a:schemeClr val="bg1">
                  <a:lumMod val="75000"/>
                </a:schemeClr>
              </a:gs>
              <a:gs pos="86000">
                <a:schemeClr val="bg1">
                  <a:lumMod val="50000"/>
                </a:schemeClr>
              </a:gs>
            </a:gsLst>
            <a:lin ang="162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latinLnBrk="1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/>
          </a:p>
        </p:txBody>
      </p:sp>
      <p:sp>
        <p:nvSpPr>
          <p:cNvPr id="5136" name="TextBox 14"/>
          <p:cNvSpPr txBox="1">
            <a:spLocks noChangeArrowheads="1"/>
          </p:cNvSpPr>
          <p:nvPr/>
        </p:nvSpPr>
        <p:spPr bwMode="auto">
          <a:xfrm>
            <a:off x="500063" y="2024063"/>
            <a:ext cx="3643312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1pPr>
            <a:lvl2pPr marL="742950" indent="-285750" latinLnBrk="1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2pPr>
            <a:lvl3pPr marL="1143000" indent="-228600" latinLnBrk="1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3pPr>
            <a:lvl4pPr marL="1600200" indent="-228600" latinLnBrk="1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4pPr>
            <a:lvl5pPr marL="2057400" indent="-228600" latinLnBrk="1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5pPr>
            <a:lvl6pPr marL="25146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6pPr>
            <a:lvl7pPr marL="29718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7pPr>
            <a:lvl8pPr marL="34290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8pPr>
            <a:lvl9pPr marL="38862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ko-KR" sz="1200" b="1">
                <a:solidFill>
                  <a:schemeClr val="bg1"/>
                </a:solidFill>
                <a:latin typeface="Arial" panose="020B0604020202020204" pitchFamily="34" charset="0"/>
                <a:ea typeface="HY헤드라인M" pitchFamily="18" charset="-127"/>
                <a:cs typeface="Arial" panose="020B0604020202020204" pitchFamily="34" charset="0"/>
              </a:rPr>
              <a:t>• POWERPOINT !! 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ko-KR" sz="1200" b="1">
                <a:solidFill>
                  <a:schemeClr val="bg1"/>
                </a:solidFill>
                <a:latin typeface="Arial" panose="020B0604020202020204" pitchFamily="34" charset="0"/>
                <a:ea typeface="HY헤드라인M" pitchFamily="18" charset="-127"/>
                <a:cs typeface="Arial" panose="020B0604020202020204" pitchFamily="34" charset="0"/>
              </a:rPr>
              <a:t>• CONTENTS IN HERE !! VISUAL TEMPLATES !!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ko-KR" sz="1200" b="1">
                <a:solidFill>
                  <a:schemeClr val="bg1"/>
                </a:solidFill>
                <a:latin typeface="Arial" panose="020B0604020202020204" pitchFamily="34" charset="0"/>
                <a:ea typeface="HY헤드라인M" pitchFamily="18" charset="-127"/>
                <a:cs typeface="Arial" panose="020B0604020202020204" pitchFamily="34" charset="0"/>
              </a:rPr>
              <a:t>• CONTENTS IN HERE !! VISUAL TEMPLATES !!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ko-KR" sz="1200" b="1">
              <a:solidFill>
                <a:schemeClr val="bg1"/>
              </a:solidFill>
              <a:latin typeface="Arial" panose="020B0604020202020204" pitchFamily="34" charset="0"/>
              <a:ea typeface="HY헤드라인M" pitchFamily="18" charset="-127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ko-KR" sz="1200" b="1">
                <a:solidFill>
                  <a:schemeClr val="bg1"/>
                </a:solidFill>
                <a:latin typeface="Arial" panose="020B0604020202020204" pitchFamily="34" charset="0"/>
                <a:ea typeface="HY헤드라인M" pitchFamily="18" charset="-127"/>
                <a:cs typeface="Arial" panose="020B0604020202020204" pitchFamily="34" charset="0"/>
              </a:rPr>
              <a:t>• POWERPOINT !! 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ko-KR" sz="1200" b="1">
                <a:solidFill>
                  <a:schemeClr val="bg1"/>
                </a:solidFill>
                <a:latin typeface="Arial" panose="020B0604020202020204" pitchFamily="34" charset="0"/>
                <a:ea typeface="HY헤드라인M" pitchFamily="18" charset="-127"/>
                <a:cs typeface="Arial" panose="020B0604020202020204" pitchFamily="34" charset="0"/>
              </a:rPr>
              <a:t>• CONTENTS IN HERE !! VISUAL TEMPLATES !!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ko-KR" sz="1200" b="1">
                <a:solidFill>
                  <a:schemeClr val="bg1"/>
                </a:solidFill>
                <a:latin typeface="Arial" panose="020B0604020202020204" pitchFamily="34" charset="0"/>
                <a:ea typeface="HY헤드라인M" pitchFamily="18" charset="-127"/>
                <a:cs typeface="Arial" panose="020B0604020202020204" pitchFamily="34" charset="0"/>
              </a:rPr>
              <a:t>• CONTENTS IN HERE !! VISUAL TEMPLATES !!</a:t>
            </a:r>
          </a:p>
        </p:txBody>
      </p:sp>
      <p:sp>
        <p:nvSpPr>
          <p:cNvPr id="5137" name="직사각형 15"/>
          <p:cNvSpPr>
            <a:spLocks noChangeArrowheads="1"/>
          </p:cNvSpPr>
          <p:nvPr/>
        </p:nvSpPr>
        <p:spPr bwMode="auto">
          <a:xfrm>
            <a:off x="571500" y="1585913"/>
            <a:ext cx="122396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latinLnBrk="1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1pPr>
            <a:lvl2pPr marL="742950" indent="-285750" latinLnBrk="1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2pPr>
            <a:lvl3pPr marL="1143000" indent="-228600" latinLnBrk="1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3pPr>
            <a:lvl4pPr marL="1600200" indent="-228600" latinLnBrk="1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4pPr>
            <a:lvl5pPr marL="2057400" indent="-228600" latinLnBrk="1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5pPr>
            <a:lvl6pPr marL="25146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6pPr>
            <a:lvl7pPr marL="29718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7pPr>
            <a:lvl8pPr marL="34290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8pPr>
            <a:lvl9pPr marL="38862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ko-KR" sz="1800" b="1">
                <a:solidFill>
                  <a:schemeClr val="bg1"/>
                </a:solidFill>
                <a:latin typeface="Arial" panose="020B0604020202020204" pitchFamily="34" charset="0"/>
                <a:ea typeface="HY헤드라인M" pitchFamily="18" charset="-127"/>
                <a:cs typeface="Arial" panose="020B0604020202020204" pitchFamily="34" charset="0"/>
              </a:rPr>
              <a:t>MOONKY</a:t>
            </a:r>
          </a:p>
        </p:txBody>
      </p:sp>
      <p:cxnSp>
        <p:nvCxnSpPr>
          <p:cNvPr id="17" name="직선 연결선 16"/>
          <p:cNvCxnSpPr/>
          <p:nvPr/>
        </p:nvCxnSpPr>
        <p:spPr>
          <a:xfrm rot="5400000">
            <a:off x="6465093" y="3450432"/>
            <a:ext cx="1071563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직선 연결선 17"/>
          <p:cNvCxnSpPr/>
          <p:nvPr/>
        </p:nvCxnSpPr>
        <p:spPr>
          <a:xfrm rot="5400000">
            <a:off x="6107907" y="3893344"/>
            <a:ext cx="1071562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직선 연결선 18"/>
          <p:cNvCxnSpPr/>
          <p:nvPr/>
        </p:nvCxnSpPr>
        <p:spPr>
          <a:xfrm rot="5400000">
            <a:off x="5769769" y="4321969"/>
            <a:ext cx="1071562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직선 연결선 19"/>
          <p:cNvCxnSpPr/>
          <p:nvPr/>
        </p:nvCxnSpPr>
        <p:spPr>
          <a:xfrm rot="5400000">
            <a:off x="5431632" y="4750594"/>
            <a:ext cx="1071562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직선 연결선 20"/>
          <p:cNvCxnSpPr/>
          <p:nvPr/>
        </p:nvCxnSpPr>
        <p:spPr>
          <a:xfrm rot="5400000">
            <a:off x="5093494" y="5179219"/>
            <a:ext cx="1071562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직선 연결선 21"/>
          <p:cNvCxnSpPr/>
          <p:nvPr/>
        </p:nvCxnSpPr>
        <p:spPr>
          <a:xfrm rot="5400000">
            <a:off x="4755357" y="5607844"/>
            <a:ext cx="1071562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44" name="직사각형 22"/>
          <p:cNvSpPr>
            <a:spLocks noChangeArrowheads="1"/>
          </p:cNvSpPr>
          <p:nvPr/>
        </p:nvSpPr>
        <p:spPr bwMode="auto">
          <a:xfrm>
            <a:off x="6881813" y="3919538"/>
            <a:ext cx="11049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latinLnBrk="1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1pPr>
            <a:lvl2pPr marL="742950" indent="-285750" latinLnBrk="1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2pPr>
            <a:lvl3pPr marL="1143000" indent="-228600" latinLnBrk="1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3pPr>
            <a:lvl4pPr marL="1600200" indent="-228600" latinLnBrk="1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4pPr>
            <a:lvl5pPr marL="2057400" indent="-228600" latinLnBrk="1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5pPr>
            <a:lvl6pPr marL="25146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6pPr>
            <a:lvl7pPr marL="29718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7pPr>
            <a:lvl8pPr marL="34290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8pPr>
            <a:lvl9pPr marL="38862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ko-KR" sz="1400" b="1">
                <a:solidFill>
                  <a:schemeClr val="bg1"/>
                </a:solidFill>
                <a:latin typeface="Arial" panose="020B0604020202020204" pitchFamily="34" charset="0"/>
                <a:ea typeface="HY헤드라인M" pitchFamily="18" charset="-127"/>
                <a:cs typeface="Arial" panose="020B0604020202020204" pitchFamily="34" charset="0"/>
              </a:rPr>
              <a:t>• MOONKY</a:t>
            </a:r>
          </a:p>
        </p:txBody>
      </p:sp>
      <p:sp>
        <p:nvSpPr>
          <p:cNvPr id="5145" name="직사각형 23"/>
          <p:cNvSpPr>
            <a:spLocks noChangeArrowheads="1"/>
          </p:cNvSpPr>
          <p:nvPr/>
        </p:nvSpPr>
        <p:spPr bwMode="auto">
          <a:xfrm>
            <a:off x="6524625" y="4349750"/>
            <a:ext cx="11049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latinLnBrk="1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1pPr>
            <a:lvl2pPr marL="742950" indent="-285750" latinLnBrk="1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2pPr>
            <a:lvl3pPr marL="1143000" indent="-228600" latinLnBrk="1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3pPr>
            <a:lvl4pPr marL="1600200" indent="-228600" latinLnBrk="1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4pPr>
            <a:lvl5pPr marL="2057400" indent="-228600" latinLnBrk="1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5pPr>
            <a:lvl6pPr marL="25146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6pPr>
            <a:lvl7pPr marL="29718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7pPr>
            <a:lvl8pPr marL="34290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8pPr>
            <a:lvl9pPr marL="38862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ko-KR" sz="1400" b="1">
                <a:solidFill>
                  <a:schemeClr val="bg1"/>
                </a:solidFill>
                <a:latin typeface="Arial" panose="020B0604020202020204" pitchFamily="34" charset="0"/>
                <a:ea typeface="HY헤드라인M" pitchFamily="18" charset="-127"/>
                <a:cs typeface="Arial" panose="020B0604020202020204" pitchFamily="34" charset="0"/>
              </a:rPr>
              <a:t>• MOONKY</a:t>
            </a:r>
          </a:p>
        </p:txBody>
      </p:sp>
      <p:sp>
        <p:nvSpPr>
          <p:cNvPr id="5146" name="직사각형 24"/>
          <p:cNvSpPr>
            <a:spLocks noChangeArrowheads="1"/>
          </p:cNvSpPr>
          <p:nvPr/>
        </p:nvSpPr>
        <p:spPr bwMode="auto">
          <a:xfrm>
            <a:off x="6181725" y="4768850"/>
            <a:ext cx="11049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latinLnBrk="1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1pPr>
            <a:lvl2pPr marL="742950" indent="-285750" latinLnBrk="1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2pPr>
            <a:lvl3pPr marL="1143000" indent="-228600" latinLnBrk="1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3pPr>
            <a:lvl4pPr marL="1600200" indent="-228600" latinLnBrk="1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4pPr>
            <a:lvl5pPr marL="2057400" indent="-228600" latinLnBrk="1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5pPr>
            <a:lvl6pPr marL="25146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6pPr>
            <a:lvl7pPr marL="29718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7pPr>
            <a:lvl8pPr marL="34290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8pPr>
            <a:lvl9pPr marL="38862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ko-KR" sz="1400" b="1">
                <a:solidFill>
                  <a:schemeClr val="bg1"/>
                </a:solidFill>
                <a:latin typeface="Arial" panose="020B0604020202020204" pitchFamily="34" charset="0"/>
                <a:ea typeface="HY헤드라인M" pitchFamily="18" charset="-127"/>
                <a:cs typeface="Arial" panose="020B0604020202020204" pitchFamily="34" charset="0"/>
              </a:rPr>
              <a:t>• MOONKY</a:t>
            </a:r>
          </a:p>
        </p:txBody>
      </p:sp>
      <p:sp>
        <p:nvSpPr>
          <p:cNvPr id="5147" name="직사각형 25"/>
          <p:cNvSpPr>
            <a:spLocks noChangeArrowheads="1"/>
          </p:cNvSpPr>
          <p:nvPr/>
        </p:nvSpPr>
        <p:spPr bwMode="auto">
          <a:xfrm>
            <a:off x="5848350" y="5187950"/>
            <a:ext cx="11049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latinLnBrk="1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1pPr>
            <a:lvl2pPr marL="742950" indent="-285750" latinLnBrk="1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2pPr>
            <a:lvl3pPr marL="1143000" indent="-228600" latinLnBrk="1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3pPr>
            <a:lvl4pPr marL="1600200" indent="-228600" latinLnBrk="1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4pPr>
            <a:lvl5pPr marL="2057400" indent="-228600" latinLnBrk="1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5pPr>
            <a:lvl6pPr marL="25146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6pPr>
            <a:lvl7pPr marL="29718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7pPr>
            <a:lvl8pPr marL="34290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8pPr>
            <a:lvl9pPr marL="38862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ko-KR" sz="1400" b="1">
                <a:solidFill>
                  <a:schemeClr val="bg1"/>
                </a:solidFill>
                <a:latin typeface="Arial" panose="020B0604020202020204" pitchFamily="34" charset="0"/>
                <a:ea typeface="HY헤드라인M" pitchFamily="18" charset="-127"/>
                <a:cs typeface="Arial" panose="020B0604020202020204" pitchFamily="34" charset="0"/>
              </a:rPr>
              <a:t>• MOONKY</a:t>
            </a:r>
          </a:p>
        </p:txBody>
      </p:sp>
      <p:sp>
        <p:nvSpPr>
          <p:cNvPr id="5148" name="직사각형 26"/>
          <p:cNvSpPr>
            <a:spLocks noChangeArrowheads="1"/>
          </p:cNvSpPr>
          <p:nvPr/>
        </p:nvSpPr>
        <p:spPr bwMode="auto">
          <a:xfrm>
            <a:off x="5514975" y="5607050"/>
            <a:ext cx="11049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latinLnBrk="1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1pPr>
            <a:lvl2pPr marL="742950" indent="-285750" latinLnBrk="1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2pPr>
            <a:lvl3pPr marL="1143000" indent="-228600" latinLnBrk="1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3pPr>
            <a:lvl4pPr marL="1600200" indent="-228600" latinLnBrk="1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4pPr>
            <a:lvl5pPr marL="2057400" indent="-228600" latinLnBrk="1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5pPr>
            <a:lvl6pPr marL="25146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6pPr>
            <a:lvl7pPr marL="29718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7pPr>
            <a:lvl8pPr marL="34290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8pPr>
            <a:lvl9pPr marL="38862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ko-KR" sz="1400" b="1">
                <a:solidFill>
                  <a:schemeClr val="bg1"/>
                </a:solidFill>
                <a:latin typeface="Arial" panose="020B0604020202020204" pitchFamily="34" charset="0"/>
                <a:ea typeface="HY헤드라인M" pitchFamily="18" charset="-127"/>
                <a:cs typeface="Arial" panose="020B0604020202020204" pitchFamily="34" charset="0"/>
              </a:rPr>
              <a:t>• MOONKY</a:t>
            </a:r>
          </a:p>
        </p:txBody>
      </p:sp>
      <p:sp>
        <p:nvSpPr>
          <p:cNvPr id="5149" name="직사각형 27"/>
          <p:cNvSpPr>
            <a:spLocks noChangeArrowheads="1"/>
          </p:cNvSpPr>
          <p:nvPr/>
        </p:nvSpPr>
        <p:spPr bwMode="auto">
          <a:xfrm>
            <a:off x="5172075" y="6045200"/>
            <a:ext cx="11049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latinLnBrk="1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1pPr>
            <a:lvl2pPr marL="742950" indent="-285750" latinLnBrk="1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2pPr>
            <a:lvl3pPr marL="1143000" indent="-228600" latinLnBrk="1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3pPr>
            <a:lvl4pPr marL="1600200" indent="-228600" latinLnBrk="1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4pPr>
            <a:lvl5pPr marL="2057400" indent="-228600" latinLnBrk="1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5pPr>
            <a:lvl6pPr marL="25146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6pPr>
            <a:lvl7pPr marL="29718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7pPr>
            <a:lvl8pPr marL="34290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8pPr>
            <a:lvl9pPr marL="38862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ko-KR" sz="1400" b="1">
                <a:solidFill>
                  <a:schemeClr val="bg1"/>
                </a:solidFill>
                <a:latin typeface="Arial" panose="020B0604020202020204" pitchFamily="34" charset="0"/>
                <a:ea typeface="HY헤드라인M" pitchFamily="18" charset="-127"/>
                <a:cs typeface="Arial" panose="020B0604020202020204" pitchFamily="34" charset="0"/>
              </a:rPr>
              <a:t>• MOONKY</a:t>
            </a:r>
          </a:p>
        </p:txBody>
      </p:sp>
    </p:spTree>
    <p:extLst>
      <p:ext uri="{BB962C8B-B14F-4D97-AF65-F5344CB8AC3E}">
        <p14:creationId xmlns:p14="http://schemas.microsoft.com/office/powerpoint/2010/main" val="4197062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441</TotalTime>
  <Words>51</Words>
  <Application>Microsoft Office PowerPoint</Application>
  <PresentationFormat>全屏显示(4:3)</PresentationFormat>
  <Paragraphs>14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5" baseType="lpstr">
      <vt:lpstr>HY헤드라인M</vt:lpstr>
      <vt:lpstr>맑은 고딕</vt:lpstr>
      <vt:lpstr>Arial</vt:lpstr>
      <vt:lpstr>Office 테마</vt:lpstr>
      <vt:lpstr>PowerPoint 演示文稿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subject/>
  <dc:creator/>
  <cp:keywords/>
  <dc:description/>
  <cp:lastModifiedBy>林辉强</cp:lastModifiedBy>
  <cp:revision>62</cp:revision>
  <dcterms:created xsi:type="dcterms:W3CDTF">2010-08-14T06:45:49Z</dcterms:created>
  <dcterms:modified xsi:type="dcterms:W3CDTF">2014-04-14T14:13:50Z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슬라이드 1</vt:lpwstr>
  </property>
  <property fmtid="{D5CDD505-2E9C-101B-9397-08002B2CF9AE}" pid="3" name="SlideDescription">
    <vt:lpwstr/>
  </property>
</Properties>
</file>