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6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24176" y="1562100"/>
            <a:ext cx="5610224" cy="10775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 rot="5400000">
            <a:off x="1029902" y="1141799"/>
            <a:ext cx="1494405" cy="2335008"/>
          </a:xfrm>
          <a:prstGeom prst="chevron">
            <a:avLst>
              <a:gd name="adj" fmla="val 27500"/>
            </a:avLst>
          </a:prstGeom>
          <a:gradFill flip="none" rotWithShape="1">
            <a:gsLst>
              <a:gs pos="5100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 rot="5400000">
            <a:off x="1029902" y="2466793"/>
            <a:ext cx="1494405" cy="2335008"/>
          </a:xfrm>
          <a:prstGeom prst="chevron">
            <a:avLst>
              <a:gd name="adj" fmla="val 27500"/>
            </a:avLst>
          </a:prstGeom>
          <a:gradFill flip="none" rotWithShape="1">
            <a:gsLst>
              <a:gs pos="5100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1" y="4222082"/>
            <a:ext cx="2335004" cy="2635916"/>
            <a:chOff x="838199" y="2621283"/>
            <a:chExt cx="1190625" cy="1344061"/>
          </a:xfrm>
          <a:gradFill>
            <a:gsLst>
              <a:gs pos="5100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</a:gradFill>
        </p:grpSpPr>
        <p:sp>
          <p:nvSpPr>
            <p:cNvPr id="7" name="Chevron 6"/>
            <p:cNvSpPr/>
            <p:nvPr/>
          </p:nvSpPr>
          <p:spPr>
            <a:xfrm rot="5400000">
              <a:off x="1052512" y="2406970"/>
              <a:ext cx="762000" cy="1190625"/>
            </a:xfrm>
            <a:prstGeom prst="chevron">
              <a:avLst>
                <a:gd name="adj" fmla="val 275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199" y="3124200"/>
              <a:ext cx="1190625" cy="8411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24176" y="2895600"/>
            <a:ext cx="5610224" cy="10775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24176" y="4222083"/>
            <a:ext cx="5610224" cy="263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600" y="1988217"/>
            <a:ext cx="35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1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3255042"/>
            <a:ext cx="35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4667250"/>
            <a:ext cx="35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3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1759617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00400" y="3094486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200400" y="4419600"/>
            <a:ext cx="464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has been the industry's standard dummy text ever since the 1500s.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1970125" y="2068475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1970125" y="3382925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1970126" y="4811500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8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64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1179</cp:revision>
  <dcterms:created xsi:type="dcterms:W3CDTF">2010-07-23T09:33:49Z</dcterms:created>
  <dcterms:modified xsi:type="dcterms:W3CDTF">2014-04-26T02:37:20Z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