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5394BA-50A6-4063-B70E-607BA9A82913}" type="datetimeFigureOut">
              <a:rPr lang="zh-CN" altLang="en-US" smtClean="0"/>
              <a:t>2014/4/26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E1D96C-D43A-494B-9705-4E8F04FD968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536892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DA6A60-729C-457C-9821-6957C2B2B315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14863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58402-3818-4904-8939-2EE78C97B27B}" type="datetimeFigureOut">
              <a:rPr lang="en-US"/>
              <a:pPr>
                <a:defRPr/>
              </a:pPr>
              <a:t>4/26/2014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FAE7F-05CE-4029-AE87-7E985C7C87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80000"/>
                <a:satMod val="300000"/>
              </a:schemeClr>
            </a:gs>
            <a:gs pos="37000">
              <a:schemeClr val="bg1">
                <a:lumMod val="75000"/>
              </a:schemeClr>
            </a:gs>
            <a:gs pos="54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4/26/2014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3300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Group 34"/>
          <p:cNvGrpSpPr/>
          <p:nvPr/>
        </p:nvGrpSpPr>
        <p:grpSpPr>
          <a:xfrm>
            <a:off x="1600200" y="1447800"/>
            <a:ext cx="7239000" cy="716280"/>
            <a:chOff x="1676400" y="1447800"/>
            <a:chExt cx="7589520" cy="716280"/>
          </a:xfrm>
        </p:grpSpPr>
        <p:sp>
          <p:nvSpPr>
            <p:cNvPr id="27" name="Rounded Rectangle 26"/>
            <p:cNvSpPr/>
            <p:nvPr/>
          </p:nvSpPr>
          <p:spPr>
            <a:xfrm>
              <a:off x="1676400" y="1447800"/>
              <a:ext cx="1090706" cy="716280"/>
            </a:xfrm>
            <a:prstGeom prst="round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Rounded Rectangle 27"/>
            <p:cNvSpPr/>
            <p:nvPr/>
          </p:nvSpPr>
          <p:spPr>
            <a:xfrm>
              <a:off x="2754670" y="1447800"/>
              <a:ext cx="1090706" cy="716280"/>
            </a:xfrm>
            <a:prstGeom prst="round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Rounded Rectangle 28"/>
            <p:cNvSpPr/>
            <p:nvPr/>
          </p:nvSpPr>
          <p:spPr>
            <a:xfrm>
              <a:off x="3846975" y="1447800"/>
              <a:ext cx="1090706" cy="716280"/>
            </a:xfrm>
            <a:prstGeom prst="round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Rounded Rectangle 29"/>
            <p:cNvSpPr/>
            <p:nvPr/>
          </p:nvSpPr>
          <p:spPr>
            <a:xfrm>
              <a:off x="4925245" y="1447800"/>
              <a:ext cx="1090706" cy="716280"/>
            </a:xfrm>
            <a:prstGeom prst="round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Rounded Rectangle 30"/>
            <p:cNvSpPr/>
            <p:nvPr/>
          </p:nvSpPr>
          <p:spPr>
            <a:xfrm>
              <a:off x="6003514" y="1447800"/>
              <a:ext cx="1090706" cy="716280"/>
            </a:xfrm>
            <a:prstGeom prst="round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Rounded Rectangle 32"/>
            <p:cNvSpPr/>
            <p:nvPr/>
          </p:nvSpPr>
          <p:spPr>
            <a:xfrm>
              <a:off x="7093174" y="1447800"/>
              <a:ext cx="1090706" cy="716280"/>
            </a:xfrm>
            <a:prstGeom prst="round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Rounded Rectangle 33"/>
            <p:cNvSpPr/>
            <p:nvPr/>
          </p:nvSpPr>
          <p:spPr>
            <a:xfrm>
              <a:off x="8175214" y="1447800"/>
              <a:ext cx="1090706" cy="716280"/>
            </a:xfrm>
            <a:prstGeom prst="round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5" name="AutoShape 64"/>
          <p:cNvSpPr>
            <a:spLocks noChangeArrowheads="1"/>
          </p:cNvSpPr>
          <p:nvPr/>
        </p:nvSpPr>
        <p:spPr bwMode="gray">
          <a:xfrm>
            <a:off x="457200" y="228600"/>
            <a:ext cx="44196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/>
              <a:t>7S MODELS - </a:t>
            </a:r>
            <a:r>
              <a:rPr lang="en-US" sz="2800" dirty="0" smtClean="0">
                <a:solidFill>
                  <a:schemeClr val="tx1">
                    <a:lumMod val="50000"/>
                  </a:schemeClr>
                </a:solidFill>
              </a:rPr>
              <a:t>Your Text Here</a:t>
            </a:r>
            <a:endParaRPr lang="en-US" sz="2800" b="1" dirty="0" smtClean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699238" y="1565702"/>
            <a:ext cx="84457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solidFill>
                  <a:schemeClr val="tx1">
                    <a:lumMod val="50000"/>
                  </a:schemeClr>
                </a:solidFill>
                <a:cs typeface="Arial" pitchFamily="34" charset="0"/>
              </a:rPr>
              <a:t>Skills</a:t>
            </a:r>
            <a:endParaRPr lang="en-US" sz="1400" dirty="0">
              <a:solidFill>
                <a:schemeClr val="tx1">
                  <a:lumMod val="50000"/>
                </a:schemeClr>
              </a:solidFill>
              <a:cs typeface="Arial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606062" y="1457980"/>
            <a:ext cx="111599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err="1" smtClean="0">
                <a:solidFill>
                  <a:schemeClr val="tx1">
                    <a:lumMod val="50000"/>
                  </a:schemeClr>
                </a:solidFill>
                <a:cs typeface="Arial" pitchFamily="34" charset="0"/>
              </a:rPr>
              <a:t>Sthared</a:t>
            </a:r>
            <a:r>
              <a:rPr lang="en-US" sz="1400" dirty="0" smtClean="0">
                <a:solidFill>
                  <a:schemeClr val="tx1">
                    <a:lumMod val="50000"/>
                  </a:schemeClr>
                </a:solidFill>
                <a:cs typeface="Arial" pitchFamily="34" charset="0"/>
              </a:rPr>
              <a:t> Values</a:t>
            </a:r>
            <a:endParaRPr lang="en-US" sz="1400" dirty="0">
              <a:solidFill>
                <a:schemeClr val="tx1">
                  <a:lumMod val="50000"/>
                </a:schemeClr>
              </a:solidFill>
              <a:cs typeface="Arial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642360" y="1565702"/>
            <a:ext cx="111599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solidFill>
                  <a:schemeClr val="tx1">
                    <a:lumMod val="50000"/>
                  </a:schemeClr>
                </a:solidFill>
                <a:cs typeface="Arial" pitchFamily="34" charset="0"/>
              </a:rPr>
              <a:t>Style</a:t>
            </a:r>
            <a:endParaRPr lang="en-US" sz="1400" dirty="0">
              <a:solidFill>
                <a:schemeClr val="tx1">
                  <a:lumMod val="50000"/>
                </a:schemeClr>
              </a:solidFill>
              <a:cs typeface="Arial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663440" y="1565702"/>
            <a:ext cx="111599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solidFill>
                  <a:schemeClr val="tx1">
                    <a:lumMod val="50000"/>
                  </a:schemeClr>
                </a:solidFill>
                <a:cs typeface="Arial" pitchFamily="34" charset="0"/>
              </a:rPr>
              <a:t>Staff</a:t>
            </a:r>
            <a:endParaRPr lang="en-US" sz="1400" dirty="0">
              <a:solidFill>
                <a:schemeClr val="tx1">
                  <a:lumMod val="50000"/>
                </a:schemeClr>
              </a:solidFill>
              <a:cs typeface="Arial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707380" y="1565702"/>
            <a:ext cx="111599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solidFill>
                  <a:schemeClr val="tx1">
                    <a:lumMod val="50000"/>
                  </a:schemeClr>
                </a:solidFill>
                <a:cs typeface="Arial" pitchFamily="34" charset="0"/>
              </a:rPr>
              <a:t>Systems</a:t>
            </a:r>
            <a:endParaRPr lang="en-US" sz="1400" dirty="0">
              <a:solidFill>
                <a:schemeClr val="tx1">
                  <a:lumMod val="50000"/>
                </a:schemeClr>
              </a:solidFill>
              <a:cs typeface="Arial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766560" y="1565702"/>
            <a:ext cx="111599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solidFill>
                  <a:schemeClr val="tx1">
                    <a:lumMod val="50000"/>
                  </a:schemeClr>
                </a:solidFill>
                <a:cs typeface="Arial" pitchFamily="34" charset="0"/>
              </a:rPr>
              <a:t>Structure</a:t>
            </a:r>
            <a:endParaRPr lang="en-US" sz="1400" dirty="0">
              <a:solidFill>
                <a:schemeClr val="tx1">
                  <a:lumMod val="50000"/>
                </a:schemeClr>
              </a:solidFill>
              <a:cs typeface="Arial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7924800" y="1565702"/>
            <a:ext cx="96517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solidFill>
                  <a:schemeClr val="tx1">
                    <a:lumMod val="50000"/>
                  </a:schemeClr>
                </a:solidFill>
                <a:cs typeface="Arial" pitchFamily="34" charset="0"/>
              </a:rPr>
              <a:t>Strategy</a:t>
            </a:r>
            <a:endParaRPr lang="en-US" sz="1400" dirty="0">
              <a:solidFill>
                <a:schemeClr val="tx1">
                  <a:lumMod val="50000"/>
                </a:schemeClr>
              </a:solidFill>
              <a:cs typeface="Arial" pitchFamily="34" charset="0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304800" y="2255520"/>
            <a:ext cx="1295400" cy="48768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ounded Rectangle 20"/>
          <p:cNvSpPr/>
          <p:nvPr/>
        </p:nvSpPr>
        <p:spPr>
          <a:xfrm>
            <a:off x="304800" y="2796540"/>
            <a:ext cx="1295400" cy="48768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ounded Rectangle 21"/>
          <p:cNvSpPr/>
          <p:nvPr/>
        </p:nvSpPr>
        <p:spPr>
          <a:xfrm>
            <a:off x="304800" y="3360420"/>
            <a:ext cx="1295400" cy="48768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ounded Rectangle 22"/>
          <p:cNvSpPr/>
          <p:nvPr/>
        </p:nvSpPr>
        <p:spPr>
          <a:xfrm>
            <a:off x="304800" y="3924300"/>
            <a:ext cx="1295400" cy="48768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Rounded Rectangle 23"/>
          <p:cNvSpPr/>
          <p:nvPr/>
        </p:nvSpPr>
        <p:spPr>
          <a:xfrm>
            <a:off x="304800" y="4480560"/>
            <a:ext cx="1295400" cy="48768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ounded Rectangle 24"/>
          <p:cNvSpPr/>
          <p:nvPr/>
        </p:nvSpPr>
        <p:spPr>
          <a:xfrm>
            <a:off x="304800" y="5044440"/>
            <a:ext cx="1295400" cy="48768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Rounded Rectangle 25"/>
          <p:cNvSpPr/>
          <p:nvPr/>
        </p:nvSpPr>
        <p:spPr>
          <a:xfrm>
            <a:off x="304800" y="5608320"/>
            <a:ext cx="1295400" cy="48768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81000" y="5669280"/>
            <a:ext cx="112773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solidFill>
                  <a:schemeClr val="tx1">
                    <a:lumMod val="50000"/>
                  </a:schemeClr>
                </a:solidFill>
                <a:cs typeface="Arial" pitchFamily="34" charset="0"/>
              </a:rPr>
              <a:t>Skills</a:t>
            </a:r>
            <a:endParaRPr lang="en-US" sz="1400" dirty="0">
              <a:solidFill>
                <a:schemeClr val="tx1">
                  <a:lumMod val="50000"/>
                </a:schemeClr>
              </a:solidFill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58140" y="3982283"/>
            <a:ext cx="112773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solidFill>
                  <a:schemeClr val="tx1">
                    <a:lumMod val="50000"/>
                  </a:schemeClr>
                </a:solidFill>
                <a:cs typeface="Arial" pitchFamily="34" charset="0"/>
              </a:rPr>
              <a:t>Staff</a:t>
            </a:r>
            <a:endParaRPr lang="en-US" sz="1400" dirty="0">
              <a:solidFill>
                <a:schemeClr val="tx1">
                  <a:lumMod val="50000"/>
                </a:schemeClr>
              </a:solidFill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81000" y="2286000"/>
            <a:ext cx="112773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solidFill>
                  <a:schemeClr val="tx1">
                    <a:lumMod val="50000"/>
                  </a:schemeClr>
                </a:solidFill>
                <a:cs typeface="Arial" pitchFamily="34" charset="0"/>
              </a:rPr>
              <a:t>Strategy</a:t>
            </a:r>
            <a:endParaRPr lang="en-US" sz="1400" dirty="0">
              <a:solidFill>
                <a:schemeClr val="tx1">
                  <a:lumMod val="50000"/>
                </a:schemeClr>
              </a:solidFill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88620" y="4549140"/>
            <a:ext cx="112773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solidFill>
                  <a:schemeClr val="tx1">
                    <a:lumMod val="50000"/>
                  </a:schemeClr>
                </a:solidFill>
                <a:cs typeface="Arial" pitchFamily="34" charset="0"/>
              </a:rPr>
              <a:t>Style</a:t>
            </a:r>
            <a:endParaRPr lang="en-US" sz="1400" dirty="0">
              <a:solidFill>
                <a:schemeClr val="tx1">
                  <a:lumMod val="50000"/>
                </a:schemeClr>
              </a:solidFill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58140" y="4993660"/>
            <a:ext cx="112773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err="1" smtClean="0">
                <a:solidFill>
                  <a:schemeClr val="tx1">
                    <a:lumMod val="50000"/>
                  </a:schemeClr>
                </a:solidFill>
                <a:cs typeface="Arial" pitchFamily="34" charset="0"/>
              </a:rPr>
              <a:t>Sthared</a:t>
            </a:r>
            <a:r>
              <a:rPr lang="en-US" sz="1400" dirty="0" smtClean="0">
                <a:solidFill>
                  <a:schemeClr val="tx1">
                    <a:lumMod val="50000"/>
                  </a:schemeClr>
                </a:solidFill>
                <a:cs typeface="Arial" pitchFamily="34" charset="0"/>
              </a:rPr>
              <a:t> Values</a:t>
            </a:r>
            <a:endParaRPr lang="en-US" sz="1400" dirty="0">
              <a:solidFill>
                <a:schemeClr val="tx1">
                  <a:lumMod val="50000"/>
                </a:schemeClr>
              </a:solidFill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57200" y="2854523"/>
            <a:ext cx="9906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solidFill>
                  <a:schemeClr val="tx1">
                    <a:lumMod val="50000"/>
                  </a:schemeClr>
                </a:solidFill>
                <a:cs typeface="Arial" pitchFamily="34" charset="0"/>
              </a:rPr>
              <a:t>Structure</a:t>
            </a:r>
            <a:endParaRPr lang="en-US" sz="1400" dirty="0">
              <a:solidFill>
                <a:schemeClr val="tx1">
                  <a:lumMod val="50000"/>
                </a:schemeClr>
              </a:solidFill>
              <a:cs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81000" y="3426023"/>
            <a:ext cx="112773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solidFill>
                  <a:schemeClr val="tx1">
                    <a:lumMod val="50000"/>
                  </a:schemeClr>
                </a:solidFill>
                <a:cs typeface="Arial" pitchFamily="34" charset="0"/>
              </a:rPr>
              <a:t>Systems</a:t>
            </a:r>
            <a:endParaRPr lang="en-US" sz="1400" dirty="0">
              <a:solidFill>
                <a:schemeClr val="tx1">
                  <a:lumMod val="50000"/>
                </a:schemeClr>
              </a:solidFill>
              <a:cs typeface="Arial" pitchFamily="34" charset="0"/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1676400" y="2286000"/>
            <a:ext cx="914400" cy="457200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1676400" y="2819400"/>
            <a:ext cx="914400" cy="457200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ounded Rectangle 37"/>
          <p:cNvSpPr/>
          <p:nvPr/>
        </p:nvSpPr>
        <p:spPr>
          <a:xfrm>
            <a:off x="1676400" y="3352800"/>
            <a:ext cx="914400" cy="457200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ounded Rectangle 38"/>
          <p:cNvSpPr/>
          <p:nvPr/>
        </p:nvSpPr>
        <p:spPr>
          <a:xfrm>
            <a:off x="1676400" y="3924300"/>
            <a:ext cx="914400" cy="457200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ounded Rectangle 39"/>
          <p:cNvSpPr/>
          <p:nvPr/>
        </p:nvSpPr>
        <p:spPr>
          <a:xfrm>
            <a:off x="1676400" y="4480560"/>
            <a:ext cx="914400" cy="457200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ounded Rectangle 40"/>
          <p:cNvSpPr/>
          <p:nvPr/>
        </p:nvSpPr>
        <p:spPr>
          <a:xfrm>
            <a:off x="1676400" y="5059680"/>
            <a:ext cx="914400" cy="457200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ounded Rectangle 52"/>
          <p:cNvSpPr/>
          <p:nvPr/>
        </p:nvSpPr>
        <p:spPr>
          <a:xfrm>
            <a:off x="2697480" y="2286000"/>
            <a:ext cx="914400" cy="457200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ounded Rectangle 53"/>
          <p:cNvSpPr/>
          <p:nvPr/>
        </p:nvSpPr>
        <p:spPr>
          <a:xfrm>
            <a:off x="2697480" y="2819400"/>
            <a:ext cx="914400" cy="457200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ounded Rectangle 54"/>
          <p:cNvSpPr/>
          <p:nvPr/>
        </p:nvSpPr>
        <p:spPr>
          <a:xfrm>
            <a:off x="2697480" y="3352800"/>
            <a:ext cx="914400" cy="457200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ounded Rectangle 55"/>
          <p:cNvSpPr/>
          <p:nvPr/>
        </p:nvSpPr>
        <p:spPr>
          <a:xfrm>
            <a:off x="2697480" y="3924300"/>
            <a:ext cx="914400" cy="457200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ounded Rectangle 56"/>
          <p:cNvSpPr/>
          <p:nvPr/>
        </p:nvSpPr>
        <p:spPr>
          <a:xfrm>
            <a:off x="2697480" y="4480560"/>
            <a:ext cx="914400" cy="457200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ounded Rectangle 57"/>
          <p:cNvSpPr/>
          <p:nvPr/>
        </p:nvSpPr>
        <p:spPr>
          <a:xfrm>
            <a:off x="3718560" y="2286000"/>
            <a:ext cx="914400" cy="457200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ounded Rectangle 58"/>
          <p:cNvSpPr/>
          <p:nvPr/>
        </p:nvSpPr>
        <p:spPr>
          <a:xfrm>
            <a:off x="3718560" y="2819400"/>
            <a:ext cx="914400" cy="457200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ounded Rectangle 59"/>
          <p:cNvSpPr/>
          <p:nvPr/>
        </p:nvSpPr>
        <p:spPr>
          <a:xfrm>
            <a:off x="3718560" y="3352800"/>
            <a:ext cx="914400" cy="457200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ounded Rectangle 60"/>
          <p:cNvSpPr/>
          <p:nvPr/>
        </p:nvSpPr>
        <p:spPr>
          <a:xfrm>
            <a:off x="3718560" y="3924300"/>
            <a:ext cx="914400" cy="457200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ounded Rectangle 61"/>
          <p:cNvSpPr/>
          <p:nvPr/>
        </p:nvSpPr>
        <p:spPr>
          <a:xfrm>
            <a:off x="4747260" y="2286000"/>
            <a:ext cx="914400" cy="457200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ounded Rectangle 62"/>
          <p:cNvSpPr/>
          <p:nvPr/>
        </p:nvSpPr>
        <p:spPr>
          <a:xfrm>
            <a:off x="4747260" y="2819400"/>
            <a:ext cx="914400" cy="457200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ounded Rectangle 63"/>
          <p:cNvSpPr/>
          <p:nvPr/>
        </p:nvSpPr>
        <p:spPr>
          <a:xfrm>
            <a:off x="4747260" y="3352800"/>
            <a:ext cx="914400" cy="457200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ounded Rectangle 64"/>
          <p:cNvSpPr/>
          <p:nvPr/>
        </p:nvSpPr>
        <p:spPr>
          <a:xfrm>
            <a:off x="5783580" y="2286000"/>
            <a:ext cx="914400" cy="457200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ounded Rectangle 65"/>
          <p:cNvSpPr/>
          <p:nvPr/>
        </p:nvSpPr>
        <p:spPr>
          <a:xfrm>
            <a:off x="5783580" y="2819400"/>
            <a:ext cx="914400" cy="457200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ounded Rectangle 66"/>
          <p:cNvSpPr/>
          <p:nvPr/>
        </p:nvSpPr>
        <p:spPr>
          <a:xfrm>
            <a:off x="6812280" y="2286000"/>
            <a:ext cx="914400" cy="457200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4080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4560421</TotalTime>
  <Words>23</Words>
  <Application>Microsoft Office PowerPoint</Application>
  <PresentationFormat>全屏显示(4:3)</PresentationFormat>
  <Paragraphs>16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宋体</vt:lpstr>
      <vt:lpstr>Arial</vt:lpstr>
      <vt:lpstr>Calibri</vt:lpstr>
      <vt:lpstr>Scrum Process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pptfans.cn PPT设计教程网分享</dc:title>
  <dc:subject/>
  <dc:creator>PPTfans.cn</dc:creator>
  <cp:keywords/>
  <dc:description/>
  <cp:revision>1818</cp:revision>
  <dcterms:created xsi:type="dcterms:W3CDTF">2010-07-23T09:33:49Z</dcterms:created>
  <dcterms:modified xsi:type="dcterms:W3CDTF">2014-04-26T02:36:21Z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