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69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utoShape 64"/>
          <p:cNvSpPr>
            <a:spLocks noChangeArrowheads="1"/>
          </p:cNvSpPr>
          <p:nvPr/>
        </p:nvSpPr>
        <p:spPr bwMode="gray">
          <a:xfrm>
            <a:off x="457200" y="228600"/>
            <a:ext cx="51816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ARCHITECTURE DIAGRAM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1752600" y="2438400"/>
            <a:ext cx="5638800" cy="403985"/>
          </a:xfrm>
          <a:prstGeom prst="rect">
            <a:avLst/>
          </a:prstGeom>
          <a:solidFill>
            <a:srgbClr val="3B3B3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19"/>
          <p:cNvSpPr>
            <a:spLocks noChangeArrowheads="1"/>
          </p:cNvSpPr>
          <p:nvPr/>
        </p:nvSpPr>
        <p:spPr bwMode="auto">
          <a:xfrm>
            <a:off x="2216510" y="3320732"/>
            <a:ext cx="822367" cy="2622868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solidFill>
              <a:srgbClr val="8A6900"/>
            </a:solidFill>
            <a:miter lim="800000"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Rectangle 20"/>
          <p:cNvSpPr>
            <a:spLocks noChangeArrowheads="1"/>
          </p:cNvSpPr>
          <p:nvPr/>
        </p:nvSpPr>
        <p:spPr bwMode="auto">
          <a:xfrm>
            <a:off x="3497072" y="3320732"/>
            <a:ext cx="817922" cy="2622868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solidFill>
              <a:srgbClr val="8A6900"/>
            </a:solidFill>
            <a:miter lim="800000"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Rectangle 22"/>
          <p:cNvSpPr>
            <a:spLocks noChangeArrowheads="1"/>
          </p:cNvSpPr>
          <p:nvPr/>
        </p:nvSpPr>
        <p:spPr bwMode="auto">
          <a:xfrm>
            <a:off x="4752805" y="3320732"/>
            <a:ext cx="817922" cy="2622868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solidFill>
              <a:srgbClr val="8A6900"/>
            </a:solidFill>
            <a:miter lim="800000"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23"/>
          <p:cNvSpPr>
            <a:spLocks noChangeArrowheads="1"/>
          </p:cNvSpPr>
          <p:nvPr/>
        </p:nvSpPr>
        <p:spPr bwMode="auto">
          <a:xfrm>
            <a:off x="6071169" y="3320732"/>
            <a:ext cx="822367" cy="2622868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solidFill>
              <a:srgbClr val="8A6900"/>
            </a:solidFill>
            <a:miter lim="800000"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24"/>
          <p:cNvSpPr>
            <a:spLocks/>
          </p:cNvSpPr>
          <p:nvPr/>
        </p:nvSpPr>
        <p:spPr bwMode="auto">
          <a:xfrm>
            <a:off x="1872235" y="1478400"/>
            <a:ext cx="5421247" cy="908648"/>
          </a:xfrm>
          <a:custGeom>
            <a:avLst/>
            <a:gdLst/>
            <a:ahLst/>
            <a:cxnLst>
              <a:cxn ang="0">
                <a:pos x="1440" y="0"/>
              </a:cxn>
              <a:cxn ang="0">
                <a:pos x="0" y="410"/>
              </a:cxn>
              <a:cxn ang="0">
                <a:pos x="2879" y="410"/>
              </a:cxn>
              <a:cxn ang="0">
                <a:pos x="1440" y="0"/>
              </a:cxn>
            </a:cxnLst>
            <a:rect l="0" t="0" r="r" b="b"/>
            <a:pathLst>
              <a:path w="2879" h="410">
                <a:moveTo>
                  <a:pt x="1440" y="0"/>
                </a:moveTo>
                <a:lnTo>
                  <a:pt x="0" y="410"/>
                </a:lnTo>
                <a:lnTo>
                  <a:pt x="2879" y="410"/>
                </a:lnTo>
                <a:lnTo>
                  <a:pt x="144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 rot="16200000">
            <a:off x="1659046" y="4618662"/>
            <a:ext cx="1966823" cy="349498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Example Text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029548" y="2429796"/>
            <a:ext cx="2955083" cy="369332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7532" y="1797434"/>
            <a:ext cx="2283330" cy="369332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 rot="16200000">
            <a:off x="2930124" y="4618662"/>
            <a:ext cx="1966823" cy="349498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Example Text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 rot="16200000">
            <a:off x="4253125" y="4618662"/>
            <a:ext cx="1966823" cy="349498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Example Text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 rot="16200000">
            <a:off x="5499972" y="4618663"/>
            <a:ext cx="1966823" cy="349498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Example Text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8" name="Trapezoid 37"/>
          <p:cNvSpPr/>
          <p:nvPr/>
        </p:nvSpPr>
        <p:spPr>
          <a:xfrm rot="10800000">
            <a:off x="2089708" y="2895600"/>
            <a:ext cx="1107692" cy="381000"/>
          </a:xfrm>
          <a:prstGeom prst="trapezoid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rapezoid 39"/>
          <p:cNvSpPr/>
          <p:nvPr/>
        </p:nvSpPr>
        <p:spPr>
          <a:xfrm rot="10800000">
            <a:off x="3340015" y="2895600"/>
            <a:ext cx="1107692" cy="381000"/>
          </a:xfrm>
          <a:prstGeom prst="trapezoid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rapezoid 40"/>
          <p:cNvSpPr/>
          <p:nvPr/>
        </p:nvSpPr>
        <p:spPr>
          <a:xfrm rot="10800000">
            <a:off x="4602092" y="2895600"/>
            <a:ext cx="1107692" cy="381000"/>
          </a:xfrm>
          <a:prstGeom prst="trapezoid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rapezoid 41"/>
          <p:cNvSpPr/>
          <p:nvPr/>
        </p:nvSpPr>
        <p:spPr>
          <a:xfrm rot="10800000">
            <a:off x="5916092" y="2895600"/>
            <a:ext cx="1107692" cy="381000"/>
          </a:xfrm>
          <a:prstGeom prst="trapezoid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133600" y="2895600"/>
            <a:ext cx="1000052" cy="369332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cs typeface="Arial" pitchFamily="34" charset="0"/>
              </a:rPr>
              <a:t>Text</a:t>
            </a:r>
            <a:endParaRPr 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399600" y="2895600"/>
            <a:ext cx="1000052" cy="369332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cs typeface="Arial" pitchFamily="34" charset="0"/>
              </a:rPr>
              <a:t>Text</a:t>
            </a:r>
            <a:endParaRPr 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663200" y="2895600"/>
            <a:ext cx="1000052" cy="369332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cs typeface="Arial" pitchFamily="34" charset="0"/>
              </a:rPr>
              <a:t>Text</a:t>
            </a:r>
            <a:endParaRPr 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953200" y="2895600"/>
            <a:ext cx="1000052" cy="369332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cs typeface="Arial" pitchFamily="34" charset="0"/>
              </a:rPr>
              <a:t>Text</a:t>
            </a:r>
            <a:endParaRPr lang="en-US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09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4559612</TotalTime>
  <Words>19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1745</cp:revision>
  <dcterms:created xsi:type="dcterms:W3CDTF">2010-07-23T09:33:49Z</dcterms:created>
  <dcterms:modified xsi:type="dcterms:W3CDTF">2014-04-26T02:36:22Z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