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AFD06-4755-4DA9-9318-0618D0974ACE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CEBE-C428-4706-83A4-270A881D4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3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D4DE95B9-45F8-4FAD-B0BD-B0037A4E4C98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15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EEE88-F4F5-41B0-BF7E-1B48BBCE9F6B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A17C1-3864-414B-950B-3DD7235CFA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52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7EBDBC-2996-4389-838E-52D2BABCF56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441266F1-8E06-4603-8FCD-BFFCE8A3A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71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/>
          <p:cNvSpPr/>
          <p:nvPr/>
        </p:nvSpPr>
        <p:spPr>
          <a:xfrm>
            <a:off x="-357222" y="3214686"/>
            <a:ext cx="9715568" cy="335758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6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2409825" y="3643313"/>
            <a:ext cx="2179638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8" name="Oval 29"/>
          <p:cNvSpPr>
            <a:spLocks noChangeArrowheads="1"/>
          </p:cNvSpPr>
          <p:nvPr/>
        </p:nvSpPr>
        <p:spPr bwMode="auto">
          <a:xfrm>
            <a:off x="4570413" y="3643313"/>
            <a:ext cx="2181225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9" name="Oval 29"/>
          <p:cNvSpPr>
            <a:spLocks noChangeArrowheads="1"/>
          </p:cNvSpPr>
          <p:nvPr/>
        </p:nvSpPr>
        <p:spPr bwMode="auto">
          <a:xfrm>
            <a:off x="6715125" y="3590925"/>
            <a:ext cx="2179638" cy="642938"/>
          </a:xfrm>
          <a:prstGeom prst="ellipse">
            <a:avLst/>
          </a:prstGeom>
          <a:gradFill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6" name="Oval 29"/>
          <p:cNvSpPr>
            <a:spLocks noChangeArrowheads="1"/>
          </p:cNvSpPr>
          <p:nvPr/>
        </p:nvSpPr>
        <p:spPr bwMode="auto">
          <a:xfrm>
            <a:off x="220663" y="3643313"/>
            <a:ext cx="2179637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grpSp>
        <p:nvGrpSpPr>
          <p:cNvPr id="3081" name="그룹 28"/>
          <p:cNvGrpSpPr>
            <a:grpSpLocks/>
          </p:cNvGrpSpPr>
          <p:nvPr/>
        </p:nvGrpSpPr>
        <p:grpSpPr bwMode="auto">
          <a:xfrm>
            <a:off x="4945063" y="2357438"/>
            <a:ext cx="1430337" cy="1463675"/>
            <a:chOff x="3724143" y="3583241"/>
            <a:chExt cx="1674605" cy="1714512"/>
          </a:xfrm>
        </p:grpSpPr>
        <p:sp>
          <p:nvSpPr>
            <p:cNvPr id="25" name="타원 24"/>
            <p:cNvSpPr/>
            <p:nvPr/>
          </p:nvSpPr>
          <p:spPr>
            <a:xfrm>
              <a:off x="3735295" y="3633448"/>
              <a:ext cx="1663453" cy="1664305"/>
            </a:xfrm>
            <a:prstGeom prst="ellipse">
              <a:avLst/>
            </a:prstGeom>
            <a:gradFill flip="none" rotWithShape="1">
              <a:gsLst>
                <a:gs pos="100000">
                  <a:srgbClr val="004478"/>
                </a:gs>
                <a:gs pos="0">
                  <a:srgbClr val="005DAA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3724143" y="3583241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29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2844" y="36433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타원 27"/>
            <p:cNvSpPr/>
            <p:nvPr/>
          </p:nvSpPr>
          <p:spPr>
            <a:xfrm>
              <a:off x="4086646" y="36464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82" name="그룹 38"/>
          <p:cNvGrpSpPr>
            <a:grpSpLocks/>
          </p:cNvGrpSpPr>
          <p:nvPr/>
        </p:nvGrpSpPr>
        <p:grpSpPr bwMode="auto">
          <a:xfrm>
            <a:off x="2778125" y="2357438"/>
            <a:ext cx="1430338" cy="1481137"/>
            <a:chOff x="2852175" y="2690685"/>
            <a:chExt cx="1674605" cy="1735266"/>
          </a:xfrm>
        </p:grpSpPr>
        <p:sp>
          <p:nvSpPr>
            <p:cNvPr id="30" name="타원 29"/>
            <p:cNvSpPr/>
            <p:nvPr/>
          </p:nvSpPr>
          <p:spPr>
            <a:xfrm>
              <a:off x="2863327" y="2761360"/>
              <a:ext cx="1663453" cy="1664591"/>
            </a:xfrm>
            <a:prstGeom prst="ellipse">
              <a:avLst/>
            </a:prstGeom>
            <a:gradFill flip="none" rotWithShape="1">
              <a:gsLst>
                <a:gs pos="100000">
                  <a:srgbClr val="005392"/>
                </a:gs>
                <a:gs pos="0">
                  <a:srgbClr val="0070CC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2852175" y="2690685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2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876" y="2782877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타원 32"/>
            <p:cNvSpPr/>
            <p:nvPr/>
          </p:nvSpPr>
          <p:spPr>
            <a:xfrm>
              <a:off x="3214678" y="2786058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83" name="그룹 37"/>
          <p:cNvGrpSpPr>
            <a:grpSpLocks/>
          </p:cNvGrpSpPr>
          <p:nvPr/>
        </p:nvGrpSpPr>
        <p:grpSpPr bwMode="auto">
          <a:xfrm>
            <a:off x="611188" y="2357438"/>
            <a:ext cx="1430337" cy="1481137"/>
            <a:chOff x="500034" y="2643182"/>
            <a:chExt cx="1674605" cy="1735266"/>
          </a:xfrm>
        </p:grpSpPr>
        <p:sp>
          <p:nvSpPr>
            <p:cNvPr id="34" name="타원 33"/>
            <p:cNvSpPr/>
            <p:nvPr/>
          </p:nvSpPr>
          <p:spPr>
            <a:xfrm>
              <a:off x="511186" y="2713857"/>
              <a:ext cx="1663453" cy="1664591"/>
            </a:xfrm>
            <a:prstGeom prst="ellipse">
              <a:avLst/>
            </a:prstGeom>
            <a:gradFill flip="none" rotWithShape="1">
              <a:gsLst>
                <a:gs pos="100000">
                  <a:srgbClr val="0062AC"/>
                </a:gs>
                <a:gs pos="0">
                  <a:srgbClr val="0082E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500034" y="2643182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13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5" y="273537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타원 36"/>
            <p:cNvSpPr/>
            <p:nvPr/>
          </p:nvSpPr>
          <p:spPr>
            <a:xfrm>
              <a:off x="862537" y="273855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84" name="그룹 43"/>
          <p:cNvGrpSpPr>
            <a:grpSpLocks/>
          </p:cNvGrpSpPr>
          <p:nvPr/>
        </p:nvGrpSpPr>
        <p:grpSpPr bwMode="auto">
          <a:xfrm>
            <a:off x="7112000" y="2357438"/>
            <a:ext cx="1422400" cy="1428750"/>
            <a:chOff x="2643174" y="2633656"/>
            <a:chExt cx="1665369" cy="1673354"/>
          </a:xfrm>
        </p:grpSpPr>
        <p:sp>
          <p:nvSpPr>
            <p:cNvPr id="40" name="타원 39"/>
            <p:cNvSpPr/>
            <p:nvPr/>
          </p:nvSpPr>
          <p:spPr>
            <a:xfrm>
              <a:off x="2645033" y="2633656"/>
              <a:ext cx="1663510" cy="1664057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2643174" y="2643182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3006671" y="2643182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08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79" y="2643182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" name="모서리가 둥근 직사각형 49"/>
          <p:cNvSpPr/>
          <p:nvPr/>
        </p:nvSpPr>
        <p:spPr>
          <a:xfrm>
            <a:off x="500063" y="4214813"/>
            <a:ext cx="1643062" cy="2286000"/>
          </a:xfrm>
          <a:prstGeom prst="roundRect">
            <a:avLst>
              <a:gd name="adj" fmla="val 1029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2714625" y="4214813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4881563" y="4214813"/>
            <a:ext cx="1643062" cy="2286000"/>
          </a:xfrm>
          <a:prstGeom prst="roundRect">
            <a:avLst>
              <a:gd name="adj" fmla="val 971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7058025" y="4214813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89" name="TextBox 53"/>
          <p:cNvSpPr txBox="1">
            <a:spLocks noChangeArrowheads="1"/>
          </p:cNvSpPr>
          <p:nvPr/>
        </p:nvSpPr>
        <p:spPr bwMode="auto">
          <a:xfrm>
            <a:off x="500063" y="29289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0" name="TextBox 54"/>
          <p:cNvSpPr txBox="1">
            <a:spLocks noChangeArrowheads="1"/>
          </p:cNvSpPr>
          <p:nvPr/>
        </p:nvSpPr>
        <p:spPr bwMode="auto">
          <a:xfrm>
            <a:off x="2695575" y="293846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1" name="TextBox 55"/>
          <p:cNvSpPr txBox="1">
            <a:spLocks noChangeArrowheads="1"/>
          </p:cNvSpPr>
          <p:nvPr/>
        </p:nvSpPr>
        <p:spPr bwMode="auto">
          <a:xfrm>
            <a:off x="4838700" y="29194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2" name="TextBox 56"/>
          <p:cNvSpPr txBox="1">
            <a:spLocks noChangeArrowheads="1"/>
          </p:cNvSpPr>
          <p:nvPr/>
        </p:nvSpPr>
        <p:spPr bwMode="auto">
          <a:xfrm>
            <a:off x="7019925" y="28813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3" name="TextBox 57"/>
          <p:cNvSpPr txBox="1">
            <a:spLocks noChangeArrowheads="1"/>
          </p:cNvSpPr>
          <p:nvPr/>
        </p:nvSpPr>
        <p:spPr bwMode="auto">
          <a:xfrm>
            <a:off x="6991350" y="1751013"/>
            <a:ext cx="164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4" name="TextBox 58"/>
          <p:cNvSpPr txBox="1">
            <a:spLocks noChangeArrowheads="1"/>
          </p:cNvSpPr>
          <p:nvPr/>
        </p:nvSpPr>
        <p:spPr bwMode="auto">
          <a:xfrm>
            <a:off x="4838700" y="1738313"/>
            <a:ext cx="164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5" name="TextBox 59"/>
          <p:cNvSpPr txBox="1">
            <a:spLocks noChangeArrowheads="1"/>
          </p:cNvSpPr>
          <p:nvPr/>
        </p:nvSpPr>
        <p:spPr bwMode="auto">
          <a:xfrm>
            <a:off x="2686050" y="1727200"/>
            <a:ext cx="164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6" name="TextBox 60"/>
          <p:cNvSpPr txBox="1">
            <a:spLocks noChangeArrowheads="1"/>
          </p:cNvSpPr>
          <p:nvPr/>
        </p:nvSpPr>
        <p:spPr bwMode="auto">
          <a:xfrm>
            <a:off x="533400" y="1714500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0075" y="4310063"/>
            <a:ext cx="154305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71775" y="4286250"/>
            <a:ext cx="15430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43475" y="4262438"/>
            <a:ext cx="154305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15175" y="4238625"/>
            <a:ext cx="15430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</p:spTree>
    <p:extLst>
      <p:ext uri="{BB962C8B-B14F-4D97-AF65-F5344CB8AC3E}">
        <p14:creationId xmlns:p14="http://schemas.microsoft.com/office/powerpoint/2010/main" val="30796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109</Words>
  <Application>Microsoft Office PowerPoint</Application>
  <PresentationFormat>全屏显示(4:3)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69</cp:revision>
  <dcterms:created xsi:type="dcterms:W3CDTF">2010-08-14T06:45:49Z</dcterms:created>
  <dcterms:modified xsi:type="dcterms:W3CDTF">2014-04-14T14:12:36Z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