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5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8"/>
          <p:cNvGrpSpPr/>
          <p:nvPr/>
        </p:nvGrpSpPr>
        <p:grpSpPr>
          <a:xfrm>
            <a:off x="4876800" y="4800600"/>
            <a:ext cx="3048000" cy="1590675"/>
            <a:chOff x="609600" y="4371975"/>
            <a:chExt cx="7953375" cy="15906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2" name="Rectangle 41"/>
            <p:cNvSpPr/>
            <p:nvPr/>
          </p:nvSpPr>
          <p:spPr>
            <a:xfrm>
              <a:off x="609600" y="4371975"/>
              <a:ext cx="7953375" cy="15906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1050" y="4371975"/>
              <a:ext cx="7591425" cy="133350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1295400" y="4800600"/>
            <a:ext cx="3048000" cy="1590675"/>
            <a:chOff x="609600" y="4371975"/>
            <a:chExt cx="7953375" cy="15906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5" name="Rectangle 24"/>
            <p:cNvSpPr/>
            <p:nvPr/>
          </p:nvSpPr>
          <p:spPr>
            <a:xfrm>
              <a:off x="609600" y="4371975"/>
              <a:ext cx="7953375" cy="15906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1050" y="4371975"/>
              <a:ext cx="7591425" cy="133350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9600" y="4059238"/>
            <a:ext cx="7943849" cy="1314450"/>
            <a:chOff x="615328" y="4059238"/>
            <a:chExt cx="7938121" cy="1314450"/>
          </a:xfrm>
        </p:grpSpPr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615328" y="4059238"/>
              <a:ext cx="7938121" cy="1314450"/>
            </a:xfrm>
            <a:custGeom>
              <a:avLst/>
              <a:gdLst/>
              <a:ahLst/>
              <a:cxnLst>
                <a:cxn ang="0">
                  <a:pos x="4718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42" y="550"/>
                </a:cxn>
                <a:cxn ang="0">
                  <a:pos x="962" y="808"/>
                </a:cxn>
                <a:cxn ang="0">
                  <a:pos x="1179" y="550"/>
                </a:cxn>
                <a:cxn ang="0">
                  <a:pos x="3622" y="550"/>
                </a:cxn>
                <a:cxn ang="0">
                  <a:pos x="3839" y="808"/>
                </a:cxn>
                <a:cxn ang="0">
                  <a:pos x="4059" y="550"/>
                </a:cxn>
                <a:cxn ang="0">
                  <a:pos x="4718" y="550"/>
                </a:cxn>
                <a:cxn ang="0">
                  <a:pos x="4718" y="0"/>
                </a:cxn>
              </a:cxnLst>
              <a:rect l="0" t="0" r="r" b="b"/>
              <a:pathLst>
                <a:path w="4718" h="808">
                  <a:moveTo>
                    <a:pt x="4718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42" y="550"/>
                  </a:lnTo>
                  <a:lnTo>
                    <a:pt x="962" y="808"/>
                  </a:lnTo>
                  <a:lnTo>
                    <a:pt x="1179" y="550"/>
                  </a:lnTo>
                  <a:lnTo>
                    <a:pt x="3622" y="550"/>
                  </a:lnTo>
                  <a:lnTo>
                    <a:pt x="3839" y="808"/>
                  </a:lnTo>
                  <a:lnTo>
                    <a:pt x="4059" y="550"/>
                  </a:lnTo>
                  <a:lnTo>
                    <a:pt x="4718" y="550"/>
                  </a:lnTo>
                  <a:lnTo>
                    <a:pt x="471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731422" y="4166606"/>
              <a:ext cx="7687426" cy="1037895"/>
            </a:xfrm>
            <a:custGeom>
              <a:avLst/>
              <a:gdLst/>
              <a:ahLst/>
              <a:cxnLst>
                <a:cxn ang="0">
                  <a:pos x="4569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4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3574" y="406"/>
                </a:cxn>
                <a:cxn ang="0">
                  <a:pos x="3770" y="638"/>
                </a:cxn>
                <a:cxn ang="0">
                  <a:pos x="3969" y="406"/>
                </a:cxn>
                <a:cxn ang="0">
                  <a:pos x="4569" y="406"/>
                </a:cxn>
                <a:cxn ang="0">
                  <a:pos x="4569" y="0"/>
                </a:cxn>
              </a:cxnLst>
              <a:rect l="0" t="0" r="r" b="b"/>
              <a:pathLst>
                <a:path w="4569" h="638">
                  <a:moveTo>
                    <a:pt x="4569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4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3574" y="406"/>
                  </a:lnTo>
                  <a:lnTo>
                    <a:pt x="3770" y="638"/>
                  </a:lnTo>
                  <a:lnTo>
                    <a:pt x="3969" y="406"/>
                  </a:lnTo>
                  <a:lnTo>
                    <a:pt x="4569" y="406"/>
                  </a:lnTo>
                  <a:lnTo>
                    <a:pt x="456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  <a:ln w="190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612775" y="3287713"/>
            <a:ext cx="7950200" cy="1296988"/>
            <a:chOff x="612775" y="762000"/>
            <a:chExt cx="7769225" cy="1296988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612775" y="2516188"/>
            <a:ext cx="7950200" cy="1296988"/>
            <a:chOff x="612775" y="762000"/>
            <a:chExt cx="7769225" cy="1296988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612775" y="1754188"/>
            <a:ext cx="7950200" cy="1296988"/>
            <a:chOff x="612775" y="762000"/>
            <a:chExt cx="7769225" cy="1296988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4" name="Group 2"/>
          <p:cNvGrpSpPr/>
          <p:nvPr/>
        </p:nvGrpSpPr>
        <p:grpSpPr>
          <a:xfrm>
            <a:off x="612775" y="990600"/>
            <a:ext cx="7950200" cy="1296988"/>
            <a:chOff x="612775" y="762000"/>
            <a:chExt cx="7769225" cy="129698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911600" y="1152823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11600" y="1943398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11600" y="2705398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11600" y="3467398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66800" y="1220788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6800" y="1992313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66800" y="2716213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66800" y="3535363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66800" y="4306888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11600" y="4267498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6764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105400" y="5410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743200" y="5071646"/>
            <a:ext cx="160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105400" y="5071646"/>
            <a:ext cx="160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5139820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171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665</cp:revision>
  <dcterms:created xsi:type="dcterms:W3CDTF">2010-07-23T09:33:49Z</dcterms:created>
  <dcterms:modified xsi:type="dcterms:W3CDTF">2014-04-26T02:38:00Z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