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50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26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LEAFS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Timeline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2051" name="Picture 3" descr="D:\DONE\NEW\leafs\leaf_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38032">
            <a:off x="1978978" y="1059087"/>
            <a:ext cx="4627562" cy="533334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 rot="10800000">
            <a:off x="381000" y="5027612"/>
            <a:ext cx="29718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381000" y="4189410"/>
            <a:ext cx="3200400" cy="1589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381000" y="3579811"/>
            <a:ext cx="29718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381000" y="2665411"/>
            <a:ext cx="29718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381000" y="2322510"/>
            <a:ext cx="3200400" cy="1589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381000" y="1575756"/>
            <a:ext cx="4076700" cy="1585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410200" y="1752600"/>
            <a:ext cx="33528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381000" y="3198810"/>
            <a:ext cx="3200400" cy="1589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10200" y="2583180"/>
            <a:ext cx="33528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410200" y="3276600"/>
            <a:ext cx="33528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410200" y="4343400"/>
            <a:ext cx="33528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10200" y="5029200"/>
            <a:ext cx="33528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76800" y="5865812"/>
            <a:ext cx="38862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33400" y="1219200"/>
            <a:ext cx="838200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2012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696200" y="1371600"/>
            <a:ext cx="838200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2011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3400" y="1958340"/>
            <a:ext cx="838200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2010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3400" y="2316480"/>
            <a:ext cx="838200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20</a:t>
            </a:r>
            <a:r>
              <a:rPr lang="ru-RU" b="1" dirty="0" smtClean="0">
                <a:solidFill>
                  <a:srgbClr val="000000"/>
                </a:solidFill>
                <a:cs typeface="Arial" pitchFamily="34" charset="0"/>
              </a:rPr>
              <a:t>08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3400" y="2834640"/>
            <a:ext cx="838200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20</a:t>
            </a:r>
            <a:r>
              <a:rPr lang="ru-RU" b="1" dirty="0" smtClean="0">
                <a:solidFill>
                  <a:srgbClr val="000000"/>
                </a:solidFill>
                <a:cs typeface="Arial" pitchFamily="34" charset="0"/>
              </a:rPr>
              <a:t>06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33400" y="3212068"/>
            <a:ext cx="838200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20</a:t>
            </a:r>
            <a:r>
              <a:rPr lang="ru-RU" b="1" dirty="0" smtClean="0">
                <a:solidFill>
                  <a:srgbClr val="000000"/>
                </a:solidFill>
                <a:cs typeface="Arial" pitchFamily="34" charset="0"/>
              </a:rPr>
              <a:t>05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3400" y="3814048"/>
            <a:ext cx="838200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20</a:t>
            </a:r>
            <a:r>
              <a:rPr lang="ru-RU" b="1" dirty="0" smtClean="0">
                <a:solidFill>
                  <a:srgbClr val="000000"/>
                </a:solidFill>
                <a:cs typeface="Arial" pitchFamily="34" charset="0"/>
              </a:rPr>
              <a:t>03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3400" y="4659868"/>
            <a:ext cx="838200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20</a:t>
            </a:r>
            <a:r>
              <a:rPr lang="ru-RU" b="1" dirty="0" smtClean="0">
                <a:solidFill>
                  <a:srgbClr val="000000"/>
                </a:solidFill>
                <a:cs typeface="Arial" pitchFamily="34" charset="0"/>
              </a:rPr>
              <a:t>01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696200" y="2209800"/>
            <a:ext cx="838200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20</a:t>
            </a:r>
            <a:r>
              <a:rPr lang="ru-RU" b="1" dirty="0" smtClean="0">
                <a:solidFill>
                  <a:srgbClr val="000000"/>
                </a:solidFill>
                <a:cs typeface="Arial" pitchFamily="34" charset="0"/>
              </a:rPr>
              <a:t>09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696200" y="2918460"/>
            <a:ext cx="838200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20</a:t>
            </a:r>
            <a:r>
              <a:rPr lang="ru-RU" b="1" dirty="0" smtClean="0">
                <a:solidFill>
                  <a:srgbClr val="000000"/>
                </a:solidFill>
                <a:cs typeface="Arial" pitchFamily="34" charset="0"/>
              </a:rPr>
              <a:t>07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696200" y="3970020"/>
            <a:ext cx="838200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20</a:t>
            </a:r>
            <a:r>
              <a:rPr lang="ru-RU" b="1" dirty="0" smtClean="0">
                <a:solidFill>
                  <a:srgbClr val="000000"/>
                </a:solidFill>
                <a:cs typeface="Arial" pitchFamily="34" charset="0"/>
              </a:rPr>
              <a:t>04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696200" y="4648200"/>
            <a:ext cx="838200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20</a:t>
            </a:r>
            <a:r>
              <a:rPr lang="ru-RU" b="1" dirty="0" smtClean="0">
                <a:solidFill>
                  <a:srgbClr val="000000"/>
                </a:solidFill>
                <a:cs typeface="Arial" pitchFamily="34" charset="0"/>
              </a:rPr>
              <a:t>02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96200" y="5494020"/>
            <a:ext cx="838200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20</a:t>
            </a:r>
            <a:r>
              <a:rPr lang="ru-RU" b="1" dirty="0" smtClean="0">
                <a:solidFill>
                  <a:srgbClr val="000000"/>
                </a:solidFill>
                <a:cs typeface="Arial" pitchFamily="34" charset="0"/>
              </a:rPr>
              <a:t>00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73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4558980</TotalTime>
  <Words>26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1713</cp:revision>
  <dcterms:created xsi:type="dcterms:W3CDTF">2010-07-23T09:33:49Z</dcterms:created>
  <dcterms:modified xsi:type="dcterms:W3CDTF">2014-04-26T02:37:20Z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