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873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 rot="16200000">
            <a:off x="3276600" y="838200"/>
            <a:ext cx="2590800" cy="8382000"/>
          </a:xfrm>
          <a:prstGeom prst="roundRect">
            <a:avLst>
              <a:gd name="adj" fmla="val 0"/>
            </a:avLst>
          </a:prstGeom>
          <a:gradFill>
            <a:gsLst>
              <a:gs pos="100000">
                <a:schemeClr val="tx1">
                  <a:lumMod val="20000"/>
                  <a:lumOff val="80000"/>
                </a:schemeClr>
              </a:gs>
              <a:gs pos="25000">
                <a:schemeClr val="bg1"/>
              </a:gs>
            </a:gsLst>
            <a:lin ang="10800000" scaled="0"/>
          </a:gradFill>
          <a:ln w="12700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81000" y="1726406"/>
            <a:ext cx="2611932" cy="1714499"/>
          </a:xfrm>
          <a:prstGeom prst="rect">
            <a:avLst/>
          </a:prstGeom>
          <a:gradFill>
            <a:gsLst>
              <a:gs pos="100000">
                <a:schemeClr val="tx1">
                  <a:lumMod val="20000"/>
                  <a:lumOff val="80000"/>
                </a:schemeClr>
              </a:gs>
              <a:gs pos="0">
                <a:schemeClr val="bg1"/>
              </a:gs>
            </a:gsLst>
            <a:lin ang="5400000" scaled="0"/>
          </a:gra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44293"/>
          <a:ext cx="2611210" cy="2295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030"/>
                <a:gridCol w="373030"/>
                <a:gridCol w="373030"/>
                <a:gridCol w="373030"/>
                <a:gridCol w="373030"/>
                <a:gridCol w="373030"/>
                <a:gridCol w="373030"/>
              </a:tblGrid>
              <a:tr h="279684">
                <a:tc gridSpan="7">
                  <a:txBody>
                    <a:bodyPr/>
                    <a:lstStyle/>
                    <a:p>
                      <a:pPr algn="l"/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October 2010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833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Sun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Mon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Tue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Wed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Thu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Fri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Sat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</a:tr>
              <a:tr h="28536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26</a:t>
                      </a:r>
                      <a:endParaRPr lang="en-US" sz="12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27</a:t>
                      </a:r>
                      <a:endParaRPr lang="en-US" sz="12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L="40727" marR="40727" marT="20364" marB="20364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28</a:t>
                      </a:r>
                      <a:endParaRPr lang="en-US" sz="12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L="40727" marR="40727" marT="20364" marB="20364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29</a:t>
                      </a:r>
                      <a:endParaRPr lang="en-US" sz="12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L="40727" marR="40727" marT="20364" marB="20364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30</a:t>
                      </a:r>
                      <a:endParaRPr lang="en-US" sz="12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L="40727" marR="40727" marT="20364" marB="20364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8536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3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4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5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6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7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8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9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36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10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</a:t>
                      </a: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415"/>
                    </a:solidFill>
                  </a:tcPr>
                </a:tc>
              </a:tr>
              <a:tr h="28536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21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22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23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36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24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25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26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27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28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29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</a:tr>
              <a:tr h="28536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31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US" sz="1200" b="1" dirty="0">
                        <a:solidFill>
                          <a:schemeClr val="bg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US" sz="1200" b="1" dirty="0">
                        <a:solidFill>
                          <a:schemeClr val="bg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US" sz="1200" b="1" dirty="0">
                        <a:solidFill>
                          <a:schemeClr val="bg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US" sz="1200" b="1" dirty="0">
                        <a:solidFill>
                          <a:schemeClr val="bg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n-US" sz="1200" b="1" dirty="0">
                        <a:solidFill>
                          <a:schemeClr val="bg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US" sz="1200" b="1" dirty="0">
                        <a:solidFill>
                          <a:schemeClr val="bg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3283488" y="1728788"/>
            <a:ext cx="2611932" cy="1714362"/>
          </a:xfrm>
          <a:prstGeom prst="rect">
            <a:avLst/>
          </a:prstGeom>
          <a:gradFill>
            <a:gsLst>
              <a:gs pos="100000">
                <a:schemeClr val="tx1">
                  <a:lumMod val="20000"/>
                  <a:lumOff val="80000"/>
                </a:schemeClr>
              </a:gs>
              <a:gs pos="0">
                <a:schemeClr val="bg1"/>
              </a:gs>
            </a:gsLst>
            <a:lin ang="5400000" scaled="0"/>
          </a:gra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169617" y="1728788"/>
            <a:ext cx="2611932" cy="1714362"/>
          </a:xfrm>
          <a:prstGeom prst="rect">
            <a:avLst/>
          </a:prstGeom>
          <a:gradFill>
            <a:gsLst>
              <a:gs pos="100000">
                <a:schemeClr val="tx1">
                  <a:lumMod val="20000"/>
                  <a:lumOff val="80000"/>
                </a:schemeClr>
              </a:gs>
              <a:gs pos="0">
                <a:schemeClr val="bg1"/>
              </a:gs>
            </a:gsLst>
            <a:lin ang="5400000" scaled="0"/>
          </a:gra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6169617" y="1143000"/>
          <a:ext cx="2611210" cy="2299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030"/>
                <a:gridCol w="373030"/>
                <a:gridCol w="373030"/>
                <a:gridCol w="373030"/>
                <a:gridCol w="373030"/>
                <a:gridCol w="373030"/>
                <a:gridCol w="373030"/>
              </a:tblGrid>
              <a:tr h="271514">
                <a:tc gridSpan="7"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December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2010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866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Sun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Mon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Tue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Wed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Thu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Fri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Sat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</a:tr>
              <a:tr h="34316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28</a:t>
                      </a:r>
                      <a:endParaRPr lang="en-US" sz="1200" b="1" dirty="0">
                        <a:solidFill>
                          <a:schemeClr val="bg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29</a:t>
                      </a:r>
                      <a:endParaRPr lang="en-US" sz="1200" b="1" dirty="0">
                        <a:solidFill>
                          <a:schemeClr val="bg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</a:t>
                      </a:r>
                      <a:endParaRPr lang="en-US" sz="1200" b="1" dirty="0">
                        <a:solidFill>
                          <a:schemeClr val="bg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4316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8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9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10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11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316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12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13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14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  <a:effectLst/>
                        </a:rPr>
                        <a:t>15</a:t>
                      </a:r>
                      <a:endParaRPr lang="en-US" sz="1200" b="1" dirty="0">
                        <a:solidFill>
                          <a:srgbClr val="080808"/>
                        </a:solidFill>
                        <a:effectLst/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16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17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18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316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19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20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21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22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23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24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25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316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26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27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28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29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30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31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en-US" sz="1200" b="1" dirty="0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283488" y="1143000"/>
          <a:ext cx="2611210" cy="2299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030"/>
                <a:gridCol w="373030"/>
                <a:gridCol w="373030"/>
                <a:gridCol w="373030"/>
                <a:gridCol w="373030"/>
                <a:gridCol w="373030"/>
                <a:gridCol w="373030"/>
              </a:tblGrid>
              <a:tr h="271514">
                <a:tc gridSpan="7"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November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2010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866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Sun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Mon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Tue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Wed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Thu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Fri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Sat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</a:tr>
              <a:tr h="34316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31</a:t>
                      </a:r>
                      <a:endParaRPr lang="en-US" sz="1200" b="1" dirty="0">
                        <a:solidFill>
                          <a:schemeClr val="bg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</a:tr>
              <a:tr h="34316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10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11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12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13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316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14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15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16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  <a:effectLst/>
                        </a:rPr>
                        <a:t>17</a:t>
                      </a:r>
                      <a:endParaRPr lang="en-US" sz="1200" b="1" dirty="0">
                        <a:solidFill>
                          <a:srgbClr val="080808"/>
                        </a:solidFill>
                        <a:effectLst/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18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19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20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316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22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26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1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27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316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80808"/>
                          </a:solidFill>
                        </a:rPr>
                        <a:t>28</a:t>
                      </a:r>
                      <a:endParaRPr lang="en-US" sz="1200" b="1" dirty="0">
                        <a:solidFill>
                          <a:srgbClr val="080808"/>
                        </a:solidFill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29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</a:t>
                      </a: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US" sz="1200" b="1" dirty="0">
                        <a:solidFill>
                          <a:schemeClr val="bg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US" sz="1200" b="1" dirty="0">
                        <a:solidFill>
                          <a:schemeClr val="bg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US" sz="1200" b="1" dirty="0">
                        <a:solidFill>
                          <a:schemeClr val="bg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US" sz="1200" b="1" dirty="0">
                        <a:solidFill>
                          <a:schemeClr val="bg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0727" marR="40727" marT="20364" marB="20364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AutoShape 64"/>
          <p:cNvSpPr>
            <a:spLocks noChangeArrowheads="1"/>
          </p:cNvSpPr>
          <p:nvPr/>
        </p:nvSpPr>
        <p:spPr bwMode="gray">
          <a:xfrm>
            <a:off x="355600" y="228600"/>
            <a:ext cx="8035924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b="1" kern="0" dirty="0" smtClean="0">
                <a:solidFill>
                  <a:srgbClr val="080808"/>
                </a:solidFill>
                <a:ea typeface="굴림" charset="-127"/>
                <a:cs typeface="Arial" pitchFamily="34" charset="0"/>
              </a:rPr>
              <a:t>Calendar – 2010 </a:t>
            </a:r>
            <a:r>
              <a:rPr lang="en-US" sz="2500" kern="0" dirty="0" smtClean="0">
                <a:solidFill>
                  <a:srgbClr val="080808"/>
                </a:solidFill>
                <a:ea typeface="굴림" charset="-127"/>
                <a:cs typeface="Arial" pitchFamily="34" charset="0"/>
              </a:rPr>
              <a:t>(October, November &amp; </a:t>
            </a:r>
            <a:r>
              <a:rPr lang="en-US" sz="2500" dirty="0" smtClean="0"/>
              <a:t>December</a:t>
            </a:r>
            <a:r>
              <a:rPr lang="en-US" sz="2500" kern="0" dirty="0" smtClean="0">
                <a:solidFill>
                  <a:srgbClr val="080808"/>
                </a:solidFill>
                <a:ea typeface="굴림" charset="-127"/>
                <a:cs typeface="Arial" pitchFamily="34" charset="0"/>
              </a:rPr>
              <a:t>) </a:t>
            </a:r>
          </a:p>
        </p:txBody>
      </p:sp>
      <p:sp>
        <p:nvSpPr>
          <p:cNvPr id="28" name="Pentagon 27"/>
          <p:cNvSpPr/>
          <p:nvPr/>
        </p:nvSpPr>
        <p:spPr>
          <a:xfrm>
            <a:off x="672463" y="5384273"/>
            <a:ext cx="204787" cy="202406"/>
          </a:xfrm>
          <a:prstGeom prst="homePlate">
            <a:avLst>
              <a:gd name="adj" fmla="val 0"/>
            </a:avLst>
          </a:prstGeom>
          <a:solidFill>
            <a:srgbClr val="0091EA"/>
          </a:solidFill>
          <a:ln w="12700">
            <a:solidFill>
              <a:srgbClr val="005A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Pentagon 28"/>
          <p:cNvSpPr/>
          <p:nvPr/>
        </p:nvSpPr>
        <p:spPr>
          <a:xfrm>
            <a:off x="672979" y="4485372"/>
            <a:ext cx="197644" cy="199581"/>
          </a:xfrm>
          <a:prstGeom prst="homePlate">
            <a:avLst>
              <a:gd name="adj" fmla="val 0"/>
            </a:avLst>
          </a:prstGeom>
          <a:solidFill>
            <a:srgbClr val="00B415"/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Pentagon 30"/>
          <p:cNvSpPr/>
          <p:nvPr/>
        </p:nvSpPr>
        <p:spPr>
          <a:xfrm>
            <a:off x="672463" y="5780513"/>
            <a:ext cx="204788" cy="202406"/>
          </a:xfrm>
          <a:prstGeom prst="homePlate">
            <a:avLst>
              <a:gd name="adj" fmla="val 0"/>
            </a:avLst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5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Pentagon 33"/>
          <p:cNvSpPr/>
          <p:nvPr/>
        </p:nvSpPr>
        <p:spPr>
          <a:xfrm>
            <a:off x="670558" y="4066401"/>
            <a:ext cx="200025" cy="201156"/>
          </a:xfrm>
          <a:prstGeom prst="homePlate">
            <a:avLst>
              <a:gd name="adj" fmla="val 0"/>
            </a:avLst>
          </a:prstGeom>
          <a:solidFill>
            <a:srgbClr val="FFC000"/>
          </a:solidFill>
          <a:ln w="12700">
            <a:solidFill>
              <a:srgbClr val="8A6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5" name="Pentagon 34"/>
          <p:cNvSpPr/>
          <p:nvPr/>
        </p:nvSpPr>
        <p:spPr>
          <a:xfrm>
            <a:off x="672939" y="4942313"/>
            <a:ext cx="200025" cy="200025"/>
          </a:xfrm>
          <a:prstGeom prst="homePlate">
            <a:avLst>
              <a:gd name="adj" fmla="val 0"/>
            </a:avLst>
          </a:prstGeom>
          <a:solidFill>
            <a:srgbClr val="CC00CC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 Box 394"/>
          <p:cNvSpPr txBox="1">
            <a:spLocks noChangeArrowheads="1"/>
          </p:cNvSpPr>
          <p:nvPr/>
        </p:nvSpPr>
        <p:spPr bwMode="auto">
          <a:xfrm>
            <a:off x="937258" y="4020681"/>
            <a:ext cx="19050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rgbClr val="383838"/>
                </a:solidFill>
                <a:latin typeface="Calibri"/>
              </a:rPr>
              <a:t>October 1   –&gt;  October 5 </a:t>
            </a:r>
            <a:endParaRPr lang="en-US" sz="1200" dirty="0">
              <a:solidFill>
                <a:srgbClr val="383838"/>
              </a:solidFill>
              <a:latin typeface="Calibri"/>
            </a:endParaRPr>
          </a:p>
        </p:txBody>
      </p:sp>
      <p:sp>
        <p:nvSpPr>
          <p:cNvPr id="37" name="Text Box 394"/>
          <p:cNvSpPr txBox="1">
            <a:spLocks noChangeArrowheads="1"/>
          </p:cNvSpPr>
          <p:nvPr/>
        </p:nvSpPr>
        <p:spPr bwMode="auto">
          <a:xfrm>
            <a:off x="937258" y="4447401"/>
            <a:ext cx="19050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rgbClr val="383838"/>
                </a:solidFill>
                <a:latin typeface="Calibri"/>
              </a:rPr>
              <a:t>October 11  –&gt; October 20 </a:t>
            </a:r>
          </a:p>
        </p:txBody>
      </p:sp>
      <p:sp>
        <p:nvSpPr>
          <p:cNvPr id="38" name="Text Box 394"/>
          <p:cNvSpPr txBox="1">
            <a:spLocks noChangeArrowheads="1"/>
          </p:cNvSpPr>
          <p:nvPr/>
        </p:nvSpPr>
        <p:spPr bwMode="auto">
          <a:xfrm>
            <a:off x="954952" y="4904601"/>
            <a:ext cx="19050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rgbClr val="383838"/>
                </a:solidFill>
                <a:latin typeface="Calibri"/>
              </a:rPr>
              <a:t>October 29  –&gt; November 9 </a:t>
            </a:r>
          </a:p>
        </p:txBody>
      </p:sp>
      <p:sp>
        <p:nvSpPr>
          <p:cNvPr id="40" name="Text Box 394"/>
          <p:cNvSpPr txBox="1">
            <a:spLocks noChangeArrowheads="1"/>
          </p:cNvSpPr>
          <p:nvPr/>
        </p:nvSpPr>
        <p:spPr bwMode="auto">
          <a:xfrm>
            <a:off x="954952" y="5346561"/>
            <a:ext cx="2154006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rgbClr val="383838"/>
                </a:solidFill>
                <a:latin typeface="Calibri"/>
              </a:rPr>
              <a:t>November 21 –&gt; November 26 </a:t>
            </a:r>
          </a:p>
        </p:txBody>
      </p:sp>
      <p:sp>
        <p:nvSpPr>
          <p:cNvPr id="41" name="Text Box 394"/>
          <p:cNvSpPr txBox="1">
            <a:spLocks noChangeArrowheads="1"/>
          </p:cNvSpPr>
          <p:nvPr/>
        </p:nvSpPr>
        <p:spPr bwMode="auto">
          <a:xfrm>
            <a:off x="954952" y="5742801"/>
            <a:ext cx="2382606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383838"/>
                </a:solidFill>
                <a:latin typeface="Calibri"/>
              </a:rPr>
              <a:t>November  29  –&gt; December 4 </a:t>
            </a:r>
          </a:p>
        </p:txBody>
      </p:sp>
      <p:cxnSp>
        <p:nvCxnSpPr>
          <p:cNvPr id="42" name="Straight Connector 41"/>
          <p:cNvCxnSpPr/>
          <p:nvPr/>
        </p:nvCxnSpPr>
        <p:spPr>
          <a:xfrm rot="16200000" flipH="1">
            <a:off x="2308859" y="5014992"/>
            <a:ext cx="2209799" cy="1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tint val="66000"/>
                    <a:satMod val="160000"/>
                    <a:alpha val="0"/>
                  </a:schemeClr>
                </a:gs>
                <a:gs pos="50000">
                  <a:srgbClr val="585858"/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Box 394"/>
          <p:cNvSpPr txBox="1">
            <a:spLocks noChangeArrowheads="1"/>
          </p:cNvSpPr>
          <p:nvPr/>
        </p:nvSpPr>
        <p:spPr bwMode="auto">
          <a:xfrm>
            <a:off x="3794760" y="4019252"/>
            <a:ext cx="4663440" cy="20005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ko-KR" sz="1100" kern="0" dirty="0" smtClean="0"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smtClean="0">
                <a:ea typeface="굴림" charset="-127"/>
                <a:cs typeface="Arial" pitchFamily="34" charset="0"/>
              </a:rPr>
              <a:t>Lorem is simp dummy text of then and scrambled it to make a type specimen book. </a:t>
            </a:r>
            <a:endParaRPr lang="ru-RU" altLang="ko-KR" sz="1100" kern="0" dirty="0" smtClean="0">
              <a:ea typeface="굴림" charset="-127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ko-KR" sz="1100" kern="0" dirty="0" smtClean="0">
              <a:ea typeface="굴림" charset="-127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ko-KR" sz="1100" kern="0" dirty="0" smtClean="0"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smtClean="0">
                <a:ea typeface="굴림" charset="-127"/>
                <a:cs typeface="Arial" pitchFamily="34" charset="0"/>
              </a:rPr>
              <a:t>Lorem is simp dummy text of then and scrambled it to make a type</a:t>
            </a:r>
            <a:r>
              <a:rPr lang="ru-RU" altLang="ko-KR" sz="1100" kern="0" dirty="0" smtClean="0"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ea typeface="굴림" charset="-127"/>
                <a:cs typeface="Arial" pitchFamily="34" charset="0"/>
              </a:rPr>
              <a:t>specimen book.</a:t>
            </a:r>
            <a:endParaRPr lang="ru-RU" altLang="ko-KR" sz="1100" kern="0" dirty="0" smtClean="0">
              <a:ea typeface="굴림" charset="-127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ea typeface="굴림" charset="-127"/>
                <a:cs typeface="Arial" pitchFamily="34" charset="0"/>
              </a:rPr>
              <a:t> </a:t>
            </a:r>
            <a:endParaRPr lang="en-US" sz="1100" b="1" kern="0" dirty="0" smtClean="0">
              <a:ea typeface="굴림" charset="-127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ko-KR" sz="1100" kern="0" dirty="0" smtClean="0"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smtClean="0">
                <a:ea typeface="굴림" charset="-127"/>
                <a:cs typeface="Arial" pitchFamily="34" charset="0"/>
              </a:rPr>
              <a:t>Lorem is simp dummy text of then and scrambled it to make a type specimen book. </a:t>
            </a:r>
            <a:endParaRPr lang="ru-RU" altLang="ko-KR" sz="1100" kern="0" dirty="0" smtClean="0">
              <a:ea typeface="굴림" charset="-127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b="1" kern="0" dirty="0" smtClean="0">
              <a:ea typeface="굴림" charset="-127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ko-KR" sz="1100" kern="0" dirty="0" smtClean="0"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smtClean="0">
                <a:ea typeface="굴림" charset="-127"/>
                <a:cs typeface="Arial" pitchFamily="34" charset="0"/>
              </a:rPr>
              <a:t>Lorem is simp dummy text of then and scrambled it to make a type specimen book. </a:t>
            </a:r>
            <a:endParaRPr lang="en-US" sz="1100" b="1" kern="0" dirty="0" smtClean="0">
              <a:ea typeface="굴림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81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5431</TotalTime>
  <Words>247</Words>
  <Application>Microsoft Office PowerPoint</Application>
  <PresentationFormat>全屏显示(4:3)</PresentationFormat>
  <Paragraphs>149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302</cp:revision>
  <dcterms:created xsi:type="dcterms:W3CDTF">2010-07-23T09:33:49Z</dcterms:created>
  <dcterms:modified xsi:type="dcterms:W3CDTF">2014-04-26T02:36:41Z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