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E090-9056-4939-8D89-EDE51D2F719C}" type="datetimeFigureOut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9EB40-FCDE-43E7-B6AA-34874B253DF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380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957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4558326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7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5"/>
          <p:cNvGrpSpPr/>
          <p:nvPr/>
        </p:nvGrpSpPr>
        <p:grpSpPr>
          <a:xfrm>
            <a:off x="1447800" y="1719944"/>
            <a:ext cx="4168743" cy="4117605"/>
            <a:chOff x="1447800" y="1719944"/>
            <a:chExt cx="4168743" cy="411760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74" name="Oval 73"/>
            <p:cNvSpPr/>
            <p:nvPr/>
          </p:nvSpPr>
          <p:spPr>
            <a:xfrm flipH="1">
              <a:off x="1447800" y="1719944"/>
              <a:ext cx="4168743" cy="4117605"/>
            </a:xfrm>
            <a:prstGeom prst="ellipse">
              <a:avLst/>
            </a:prstGeom>
            <a:gradFill>
              <a:gsLst>
                <a:gs pos="0">
                  <a:schemeClr val="accent4">
                    <a:lumMod val="50000"/>
                  </a:schemeClr>
                </a:gs>
                <a:gs pos="43000">
                  <a:schemeClr val="accent3"/>
                </a:gs>
                <a:gs pos="56000">
                  <a:schemeClr val="accent3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flipH="1">
              <a:off x="1951179" y="2217149"/>
              <a:ext cx="3161985" cy="3123196"/>
            </a:xfrm>
            <a:prstGeom prst="ellipse">
              <a:avLst/>
            </a:prstGeom>
            <a:gradFill>
              <a:gsLst>
                <a:gs pos="0">
                  <a:srgbClr val="004A82"/>
                </a:gs>
                <a:gs pos="43000">
                  <a:schemeClr val="accent1"/>
                </a:gs>
                <a:gs pos="56000">
                  <a:srgbClr val="0091EA"/>
                </a:gs>
                <a:gs pos="100000">
                  <a:srgbClr val="004A82"/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flipH="1">
              <a:off x="2459112" y="2719962"/>
              <a:ext cx="2143870" cy="2117570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</a:schemeClr>
                </a:gs>
                <a:gs pos="43000">
                  <a:schemeClr val="bg2"/>
                </a:gs>
                <a:gs pos="56000">
                  <a:schemeClr val="bg2"/>
                </a:gs>
                <a:gs pos="100000">
                  <a:schemeClr val="tx2">
                    <a:lumMod val="75000"/>
                  </a:schemeClr>
                </a:gs>
              </a:gsLst>
              <a:lin ang="30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2946400" y="3175000"/>
              <a:ext cx="1176599" cy="1177400"/>
              <a:chOff x="2532513" y="2994103"/>
              <a:chExt cx="1176599" cy="1177400"/>
            </a:xfrm>
          </p:grpSpPr>
          <p:sp>
            <p:nvSpPr>
              <p:cNvPr id="84" name="Oval 83"/>
              <p:cNvSpPr/>
              <p:nvPr/>
            </p:nvSpPr>
            <p:spPr>
              <a:xfrm>
                <a:off x="2532513" y="2994103"/>
                <a:ext cx="1176599" cy="1177400"/>
              </a:xfrm>
              <a:prstGeom prst="ellipse">
                <a:avLst/>
              </a:prstGeom>
              <a:gradFill>
                <a:gsLst>
                  <a:gs pos="100000">
                    <a:srgbClr val="A20000"/>
                  </a:gs>
                  <a:gs pos="0">
                    <a:schemeClr val="accent6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269"/>
              <p:cNvSpPr>
                <a:spLocks noChangeArrowheads="1"/>
              </p:cNvSpPr>
              <p:nvPr/>
            </p:nvSpPr>
            <p:spPr bwMode="auto">
              <a:xfrm>
                <a:off x="2569122" y="3057525"/>
                <a:ext cx="825538" cy="76145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6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" name="AutoShape 64"/>
          <p:cNvSpPr>
            <a:spLocks noChangeArrowheads="1"/>
          </p:cNvSpPr>
          <p:nvPr/>
        </p:nvSpPr>
        <p:spPr bwMode="gray">
          <a:xfrm>
            <a:off x="609600" y="304800"/>
            <a:ext cx="76200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ea typeface="굴림" charset="-127"/>
                <a:cs typeface="Arial" pitchFamily="34" charset="0"/>
              </a:rPr>
              <a:t>Onion Diagram </a:t>
            </a:r>
            <a:r>
              <a:rPr lang="en-US" sz="2800" kern="0" dirty="0" smtClean="0">
                <a:ea typeface="굴림" charset="-127"/>
                <a:cs typeface="Arial" pitchFamily="34" charset="0"/>
              </a:rPr>
              <a:t>(4 Items) </a:t>
            </a:r>
            <a:r>
              <a:rPr lang="en-US" sz="28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</a:t>
            </a:r>
            <a:r>
              <a:rPr lang="ru-RU" sz="2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28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4014415" y="1590674"/>
            <a:ext cx="3488657" cy="1834245"/>
            <a:chOff x="4524375" y="2133600"/>
            <a:chExt cx="3781425" cy="1666876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71" name="Straight Connector 70"/>
            <p:cNvCxnSpPr/>
            <p:nvPr/>
          </p:nvCxnSpPr>
          <p:spPr>
            <a:xfrm flipV="1">
              <a:off x="4524375" y="2133600"/>
              <a:ext cx="2257425" cy="1666876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781800" y="2133600"/>
              <a:ext cx="1524000" cy="1588"/>
            </a:xfrm>
            <a:prstGeom prst="line">
              <a:avLst/>
            </a:prstGeom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 flipH="1" flipV="1">
            <a:off x="4583545" y="3552370"/>
            <a:ext cx="2840279" cy="809625"/>
            <a:chOff x="1447799" y="1524000"/>
            <a:chExt cx="2295527" cy="14763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9" name="Straight Connector 68"/>
            <p:cNvCxnSpPr/>
            <p:nvPr/>
          </p:nvCxnSpPr>
          <p:spPr>
            <a:xfrm rot="16200000" flipV="1">
              <a:off x="2344902" y="1601952"/>
              <a:ext cx="1476375" cy="132047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1447799" y="1524000"/>
              <a:ext cx="975053" cy="1298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 flipH="1">
            <a:off x="5029736" y="2634343"/>
            <a:ext cx="2439581" cy="649515"/>
            <a:chOff x="1447799" y="1524000"/>
            <a:chExt cx="2295527" cy="1476375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7" name="Straight Connector 66"/>
            <p:cNvCxnSpPr/>
            <p:nvPr/>
          </p:nvCxnSpPr>
          <p:spPr>
            <a:xfrm rot="16200000" flipV="1">
              <a:off x="2344902" y="1601952"/>
              <a:ext cx="1476375" cy="132047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1447799" y="1524000"/>
              <a:ext cx="975053" cy="1298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 flipH="1">
            <a:off x="5106843" y="5128536"/>
            <a:ext cx="2331688" cy="805539"/>
            <a:chOff x="1922142" y="5094517"/>
            <a:chExt cx="2301516" cy="957939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cxnSp>
          <p:nvCxnSpPr>
            <p:cNvPr id="65" name="Straight Connector 64"/>
            <p:cNvCxnSpPr/>
            <p:nvPr/>
          </p:nvCxnSpPr>
          <p:spPr>
            <a:xfrm rot="10800000" flipV="1">
              <a:off x="3047705" y="5094517"/>
              <a:ext cx="1175953" cy="957938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 flipV="1">
              <a:off x="1922142" y="6051355"/>
              <a:ext cx="1125559" cy="1101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 Box 394"/>
          <p:cNvSpPr txBox="1">
            <a:spLocks noChangeArrowheads="1"/>
          </p:cNvSpPr>
          <p:nvPr/>
        </p:nvSpPr>
        <p:spPr bwMode="auto">
          <a:xfrm flipH="1">
            <a:off x="6316067" y="11157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A</a:t>
            </a:r>
            <a:r>
              <a:rPr lang="ru-RU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kern="0" dirty="0" smtClean="0">
                <a:solidFill>
                  <a:schemeClr val="accent6"/>
                </a:solidFill>
                <a:ea typeface="굴림" charset="-127"/>
                <a:cs typeface="Arial" pitchFamily="34" charset="0"/>
              </a:rPr>
              <a:t>Items</a:t>
            </a:r>
            <a:endParaRPr lang="en-US" altLang="ko-KR" b="1" kern="0" dirty="0" smtClean="0">
              <a:solidFill>
                <a:schemeClr val="accent6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62" name="Text Box 394"/>
          <p:cNvSpPr txBox="1">
            <a:spLocks noChangeArrowheads="1"/>
          </p:cNvSpPr>
          <p:nvPr/>
        </p:nvSpPr>
        <p:spPr bwMode="auto">
          <a:xfrm flipH="1">
            <a:off x="6463301" y="22079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accent2"/>
                </a:solidFill>
                <a:ea typeface="굴림" charset="-127"/>
                <a:cs typeface="Arial" pitchFamily="34" charset="0"/>
              </a:rPr>
              <a:t>B</a:t>
            </a:r>
            <a:r>
              <a:rPr lang="ru-RU" kern="0" dirty="0" smtClean="0">
                <a:solidFill>
                  <a:schemeClr val="accent2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ea typeface="굴림" charset="-127"/>
                <a:cs typeface="Arial" pitchFamily="34" charset="0"/>
              </a:rPr>
              <a:t>Items</a:t>
            </a:r>
            <a:endParaRPr lang="en-US" altLang="ko-KR" b="1" kern="0" dirty="0" smtClean="0">
              <a:solidFill>
                <a:schemeClr val="accent2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63" name="Text Box 394"/>
          <p:cNvSpPr txBox="1">
            <a:spLocks noChangeArrowheads="1"/>
          </p:cNvSpPr>
          <p:nvPr/>
        </p:nvSpPr>
        <p:spPr bwMode="auto">
          <a:xfrm flipH="1">
            <a:off x="6265697" y="3858987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C Items</a:t>
            </a:r>
            <a:endParaRPr lang="en-US" altLang="ko-KR" b="1" kern="0" dirty="0" smtClean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charset="-127"/>
              <a:cs typeface="Arial" pitchFamily="34" charset="0"/>
            </a:endParaRPr>
          </a:p>
        </p:txBody>
      </p:sp>
      <p:sp>
        <p:nvSpPr>
          <p:cNvPr id="64" name="Text Box 394"/>
          <p:cNvSpPr txBox="1">
            <a:spLocks noChangeArrowheads="1"/>
          </p:cNvSpPr>
          <p:nvPr/>
        </p:nvSpPr>
        <p:spPr bwMode="auto">
          <a:xfrm flipH="1">
            <a:off x="6288945" y="5473701"/>
            <a:ext cx="1294002" cy="4154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accent4"/>
                </a:solidFill>
                <a:ea typeface="굴림" charset="-127"/>
                <a:cs typeface="Arial" pitchFamily="34" charset="0"/>
              </a:rPr>
              <a:t>D</a:t>
            </a:r>
            <a:r>
              <a:rPr lang="ru-RU" kern="0" dirty="0" smtClean="0">
                <a:solidFill>
                  <a:schemeClr val="accent4"/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kern="0" dirty="0" smtClean="0">
                <a:solidFill>
                  <a:schemeClr val="accent4"/>
                </a:solidFill>
                <a:ea typeface="굴림" charset="-127"/>
                <a:cs typeface="Arial" pitchFamily="34" charset="0"/>
              </a:rPr>
              <a:t>Items</a:t>
            </a:r>
            <a:endParaRPr lang="en-US" altLang="ko-KR" b="1" kern="0" dirty="0" smtClean="0">
              <a:solidFill>
                <a:schemeClr val="accent4"/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26" name="WordArt 2"/>
          <p:cNvSpPr>
            <a:spLocks noChangeArrowheads="1" noChangeShapeType="1" noTextEdit="1"/>
          </p:cNvSpPr>
          <p:nvPr/>
        </p:nvSpPr>
        <p:spPr bwMode="auto">
          <a:xfrm rot="19713349">
            <a:off x="1383883" y="1809539"/>
            <a:ext cx="2575830" cy="1387096"/>
          </a:xfrm>
          <a:prstGeom prst="rect">
            <a:avLst/>
          </a:prstGeom>
        </p:spPr>
        <p:txBody>
          <a:bodyPr vert="horz" wrap="square" fromWordArt="1" anchor="t" anchorCtr="0">
            <a:prstTxWarp prst="textArchUp">
              <a:avLst>
                <a:gd name="adj" fmla="val 12096239"/>
              </a:avLst>
            </a:prstTxWarp>
          </a:bodyPr>
          <a:lstStyle/>
          <a:p>
            <a:pPr algn="ctr"/>
            <a:r>
              <a:rPr lang="en-US" sz="800" b="1" kern="0" dirty="0" smtClean="0">
                <a:ea typeface="굴림" charset="-127"/>
                <a:cs typeface="Arial" pitchFamily="34" charset="0"/>
              </a:rPr>
              <a:t>Your Text Here – Item D</a:t>
            </a:r>
            <a:endParaRPr lang="en-US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2112</TotalTime>
  <Words>25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굴림</vt:lpstr>
      <vt:lpstr>宋体</vt:lpstr>
      <vt:lpstr>Arial</vt:lpstr>
      <vt:lpstr>Calibri</vt:lpstr>
      <vt:lpstr>Tahoma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267</cp:revision>
  <dcterms:created xsi:type="dcterms:W3CDTF">2010-07-23T09:33:49Z</dcterms:created>
  <dcterms:modified xsi:type="dcterms:W3CDTF">2014-04-26T02:37:18Z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