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780D3-C9C4-4719-929D-48A4FA9A32B1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2A2C0-E475-4996-8002-37FA93FA91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851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608100-7D49-4904-841D-4CB6301D9223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829073ED-D3A9-4E83-8648-86E963A5FDF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189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16"/>
          <p:cNvSpPr>
            <a:spLocks noChangeArrowheads="1"/>
          </p:cNvSpPr>
          <p:nvPr/>
        </p:nvSpPr>
        <p:spPr bwMode="auto">
          <a:xfrm>
            <a:off x="1357313" y="4875213"/>
            <a:ext cx="7143750" cy="431800"/>
          </a:xfrm>
          <a:prstGeom prst="rect">
            <a:avLst/>
          </a:prstGeom>
          <a:gradFill rotWithShape="1">
            <a:gsLst>
              <a:gs pos="0">
                <a:schemeClr val="bg1">
                  <a:alpha val="2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82" name="Rectangle 16"/>
          <p:cNvSpPr>
            <a:spLocks noChangeArrowheads="1"/>
          </p:cNvSpPr>
          <p:nvPr/>
        </p:nvSpPr>
        <p:spPr bwMode="auto">
          <a:xfrm>
            <a:off x="1357313" y="4213225"/>
            <a:ext cx="7143750" cy="431800"/>
          </a:xfrm>
          <a:prstGeom prst="rect">
            <a:avLst/>
          </a:prstGeom>
          <a:gradFill rotWithShape="1">
            <a:gsLst>
              <a:gs pos="0">
                <a:schemeClr val="bg1">
                  <a:alpha val="2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83" name="Rectangle 16"/>
          <p:cNvSpPr>
            <a:spLocks noChangeArrowheads="1"/>
          </p:cNvSpPr>
          <p:nvPr/>
        </p:nvSpPr>
        <p:spPr bwMode="auto">
          <a:xfrm>
            <a:off x="1357313" y="3551238"/>
            <a:ext cx="7143750" cy="431800"/>
          </a:xfrm>
          <a:prstGeom prst="rect">
            <a:avLst/>
          </a:prstGeom>
          <a:gradFill rotWithShape="1">
            <a:gsLst>
              <a:gs pos="0">
                <a:schemeClr val="bg1">
                  <a:alpha val="2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84" name="Rectangle 16"/>
          <p:cNvSpPr>
            <a:spLocks noChangeArrowheads="1"/>
          </p:cNvSpPr>
          <p:nvPr/>
        </p:nvSpPr>
        <p:spPr bwMode="auto">
          <a:xfrm>
            <a:off x="1357313" y="2917825"/>
            <a:ext cx="7143750" cy="431800"/>
          </a:xfrm>
          <a:prstGeom prst="rect">
            <a:avLst/>
          </a:prstGeom>
          <a:gradFill rotWithShape="1">
            <a:gsLst>
              <a:gs pos="0">
                <a:schemeClr val="bg1">
                  <a:alpha val="2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85" name="Rectangle 16"/>
          <p:cNvSpPr>
            <a:spLocks noChangeArrowheads="1"/>
          </p:cNvSpPr>
          <p:nvPr/>
        </p:nvSpPr>
        <p:spPr bwMode="auto">
          <a:xfrm>
            <a:off x="1357313" y="2227263"/>
            <a:ext cx="7143750" cy="431800"/>
          </a:xfrm>
          <a:prstGeom prst="rect">
            <a:avLst/>
          </a:prstGeom>
          <a:gradFill rotWithShape="1">
            <a:gsLst>
              <a:gs pos="0">
                <a:schemeClr val="bg1">
                  <a:alpha val="2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80" name="Rectangle 16"/>
          <p:cNvSpPr>
            <a:spLocks noChangeArrowheads="1"/>
          </p:cNvSpPr>
          <p:nvPr/>
        </p:nvSpPr>
        <p:spPr bwMode="auto">
          <a:xfrm>
            <a:off x="1357313" y="5537200"/>
            <a:ext cx="7143750" cy="431800"/>
          </a:xfrm>
          <a:prstGeom prst="rect">
            <a:avLst/>
          </a:prstGeom>
          <a:gradFill rotWithShape="1">
            <a:gsLst>
              <a:gs pos="0">
                <a:schemeClr val="bg1">
                  <a:alpha val="20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29" name="Freeform 3"/>
          <p:cNvSpPr>
            <a:spLocks/>
          </p:cNvSpPr>
          <p:nvPr/>
        </p:nvSpPr>
        <p:spPr bwMode="auto">
          <a:xfrm>
            <a:off x="2554288" y="5530850"/>
            <a:ext cx="1152525" cy="647700"/>
          </a:xfrm>
          <a:custGeom>
            <a:avLst/>
            <a:gdLst>
              <a:gd name="T0" fmla="*/ 0 w 726"/>
              <a:gd name="T1" fmla="*/ 1028223750 h 408"/>
              <a:gd name="T2" fmla="*/ 0 w 726"/>
              <a:gd name="T3" fmla="*/ 0 h 408"/>
              <a:gd name="T4" fmla="*/ 1829633438 w 726"/>
              <a:gd name="T5" fmla="*/ 0 h 408"/>
              <a:gd name="T6" fmla="*/ 0 60000 65536"/>
              <a:gd name="T7" fmla="*/ 0 60000 65536"/>
              <a:gd name="T8" fmla="*/ 0 60000 65536"/>
              <a:gd name="T9" fmla="*/ 0 w 726"/>
              <a:gd name="T10" fmla="*/ 0 h 408"/>
              <a:gd name="T11" fmla="*/ 726 w 726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408">
                <a:moveTo>
                  <a:pt x="0" y="408"/>
                </a:moveTo>
                <a:lnTo>
                  <a:pt x="0" y="0"/>
                </a:lnTo>
                <a:lnTo>
                  <a:pt x="726" y="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0" name="Freeform 4"/>
          <p:cNvSpPr>
            <a:spLocks/>
          </p:cNvSpPr>
          <p:nvPr/>
        </p:nvSpPr>
        <p:spPr bwMode="auto">
          <a:xfrm>
            <a:off x="3706813" y="4883150"/>
            <a:ext cx="1152525" cy="647700"/>
          </a:xfrm>
          <a:custGeom>
            <a:avLst/>
            <a:gdLst>
              <a:gd name="T0" fmla="*/ 0 w 726"/>
              <a:gd name="T1" fmla="*/ 1028223750 h 408"/>
              <a:gd name="T2" fmla="*/ 0 w 726"/>
              <a:gd name="T3" fmla="*/ 0 h 408"/>
              <a:gd name="T4" fmla="*/ 1829633438 w 726"/>
              <a:gd name="T5" fmla="*/ 0 h 408"/>
              <a:gd name="T6" fmla="*/ 0 60000 65536"/>
              <a:gd name="T7" fmla="*/ 0 60000 65536"/>
              <a:gd name="T8" fmla="*/ 0 60000 65536"/>
              <a:gd name="T9" fmla="*/ 0 w 726"/>
              <a:gd name="T10" fmla="*/ 0 h 408"/>
              <a:gd name="T11" fmla="*/ 726 w 726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408">
                <a:moveTo>
                  <a:pt x="0" y="408"/>
                </a:moveTo>
                <a:lnTo>
                  <a:pt x="0" y="0"/>
                </a:lnTo>
                <a:lnTo>
                  <a:pt x="726" y="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1" name="Freeform 5"/>
          <p:cNvSpPr>
            <a:spLocks/>
          </p:cNvSpPr>
          <p:nvPr/>
        </p:nvSpPr>
        <p:spPr bwMode="auto">
          <a:xfrm>
            <a:off x="4857750" y="4233863"/>
            <a:ext cx="1152525" cy="647700"/>
          </a:xfrm>
          <a:custGeom>
            <a:avLst/>
            <a:gdLst>
              <a:gd name="T0" fmla="*/ 0 w 726"/>
              <a:gd name="T1" fmla="*/ 1028223750 h 408"/>
              <a:gd name="T2" fmla="*/ 0 w 726"/>
              <a:gd name="T3" fmla="*/ 0 h 408"/>
              <a:gd name="T4" fmla="*/ 1829633438 w 726"/>
              <a:gd name="T5" fmla="*/ 0 h 408"/>
              <a:gd name="T6" fmla="*/ 0 60000 65536"/>
              <a:gd name="T7" fmla="*/ 0 60000 65536"/>
              <a:gd name="T8" fmla="*/ 0 60000 65536"/>
              <a:gd name="T9" fmla="*/ 0 w 726"/>
              <a:gd name="T10" fmla="*/ 0 h 408"/>
              <a:gd name="T11" fmla="*/ 726 w 726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408">
                <a:moveTo>
                  <a:pt x="0" y="408"/>
                </a:moveTo>
                <a:lnTo>
                  <a:pt x="0" y="0"/>
                </a:lnTo>
                <a:lnTo>
                  <a:pt x="726" y="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2" name="Freeform 6"/>
          <p:cNvSpPr>
            <a:spLocks/>
          </p:cNvSpPr>
          <p:nvPr/>
        </p:nvSpPr>
        <p:spPr bwMode="auto">
          <a:xfrm>
            <a:off x="6010275" y="3586163"/>
            <a:ext cx="1152525" cy="647700"/>
          </a:xfrm>
          <a:custGeom>
            <a:avLst/>
            <a:gdLst>
              <a:gd name="T0" fmla="*/ 0 w 726"/>
              <a:gd name="T1" fmla="*/ 1028223750 h 408"/>
              <a:gd name="T2" fmla="*/ 0 w 726"/>
              <a:gd name="T3" fmla="*/ 0 h 408"/>
              <a:gd name="T4" fmla="*/ 1829633438 w 726"/>
              <a:gd name="T5" fmla="*/ 0 h 408"/>
              <a:gd name="T6" fmla="*/ 0 60000 65536"/>
              <a:gd name="T7" fmla="*/ 0 60000 65536"/>
              <a:gd name="T8" fmla="*/ 0 60000 65536"/>
              <a:gd name="T9" fmla="*/ 0 w 726"/>
              <a:gd name="T10" fmla="*/ 0 h 408"/>
              <a:gd name="T11" fmla="*/ 726 w 726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408">
                <a:moveTo>
                  <a:pt x="0" y="408"/>
                </a:moveTo>
                <a:lnTo>
                  <a:pt x="0" y="0"/>
                </a:lnTo>
                <a:lnTo>
                  <a:pt x="726" y="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3" name="Freeform 7"/>
          <p:cNvSpPr>
            <a:spLocks/>
          </p:cNvSpPr>
          <p:nvPr/>
        </p:nvSpPr>
        <p:spPr bwMode="auto">
          <a:xfrm>
            <a:off x="7162800" y="2938463"/>
            <a:ext cx="1152525" cy="647700"/>
          </a:xfrm>
          <a:custGeom>
            <a:avLst/>
            <a:gdLst>
              <a:gd name="T0" fmla="*/ 0 w 726"/>
              <a:gd name="T1" fmla="*/ 1028223750 h 408"/>
              <a:gd name="T2" fmla="*/ 0 w 726"/>
              <a:gd name="T3" fmla="*/ 0 h 408"/>
              <a:gd name="T4" fmla="*/ 1829633438 w 726"/>
              <a:gd name="T5" fmla="*/ 0 h 408"/>
              <a:gd name="T6" fmla="*/ 0 60000 65536"/>
              <a:gd name="T7" fmla="*/ 0 60000 65536"/>
              <a:gd name="T8" fmla="*/ 0 60000 65536"/>
              <a:gd name="T9" fmla="*/ 0 w 726"/>
              <a:gd name="T10" fmla="*/ 0 h 408"/>
              <a:gd name="T11" fmla="*/ 726 w 726"/>
              <a:gd name="T12" fmla="*/ 408 h 4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408">
                <a:moveTo>
                  <a:pt x="0" y="408"/>
                </a:moveTo>
                <a:lnTo>
                  <a:pt x="0" y="0"/>
                </a:lnTo>
                <a:lnTo>
                  <a:pt x="726" y="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4" name="Freeform 53"/>
          <p:cNvSpPr>
            <a:spLocks/>
          </p:cNvSpPr>
          <p:nvPr/>
        </p:nvSpPr>
        <p:spPr bwMode="auto">
          <a:xfrm>
            <a:off x="1331913" y="1571625"/>
            <a:ext cx="7454900" cy="4608513"/>
          </a:xfrm>
          <a:custGeom>
            <a:avLst/>
            <a:gdLst>
              <a:gd name="T0" fmla="*/ 0 w 4400"/>
              <a:gd name="T1" fmla="*/ 0 h 2903"/>
              <a:gd name="T2" fmla="*/ 0 w 4400"/>
              <a:gd name="T3" fmla="*/ 2147483646 h 2903"/>
              <a:gd name="T4" fmla="*/ 2147483646 w 4400"/>
              <a:gd name="T5" fmla="*/ 2147483646 h 2903"/>
              <a:gd name="T6" fmla="*/ 0 60000 65536"/>
              <a:gd name="T7" fmla="*/ 0 60000 65536"/>
              <a:gd name="T8" fmla="*/ 0 60000 65536"/>
              <a:gd name="T9" fmla="*/ 0 w 4400"/>
              <a:gd name="T10" fmla="*/ 0 h 2903"/>
              <a:gd name="T11" fmla="*/ 4400 w 4400"/>
              <a:gd name="T12" fmla="*/ 2903 h 29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00" h="2903">
                <a:moveTo>
                  <a:pt x="0" y="0"/>
                </a:moveTo>
                <a:lnTo>
                  <a:pt x="0" y="2903"/>
                </a:lnTo>
                <a:lnTo>
                  <a:pt x="4400" y="2903"/>
                </a:lnTo>
              </a:path>
            </a:pathLst>
          </a:custGeom>
          <a:noFill/>
          <a:ln w="76200" cap="flat" cmpd="sng">
            <a:solidFill>
              <a:schemeClr val="bg1"/>
            </a:solidFill>
            <a:prstDash val="solid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135" name="그룹 58"/>
          <p:cNvGrpSpPr>
            <a:grpSpLocks/>
          </p:cNvGrpSpPr>
          <p:nvPr/>
        </p:nvGrpSpPr>
        <p:grpSpPr bwMode="auto">
          <a:xfrm>
            <a:off x="1438275" y="5251450"/>
            <a:ext cx="1095375" cy="857250"/>
            <a:chOff x="4167215" y="5286388"/>
            <a:chExt cx="1643074" cy="1285884"/>
          </a:xfrm>
        </p:grpSpPr>
        <p:sp>
          <p:nvSpPr>
            <p:cNvPr id="56" name="타원 55"/>
            <p:cNvSpPr/>
            <p:nvPr/>
          </p:nvSpPr>
          <p:spPr>
            <a:xfrm>
              <a:off x="4372004" y="533877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6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7" name="도넛 56"/>
            <p:cNvSpPr/>
            <p:nvPr/>
          </p:nvSpPr>
          <p:spPr>
            <a:xfrm>
              <a:off x="4357686" y="5286388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206" name="TextBox 57"/>
            <p:cNvSpPr txBox="1">
              <a:spLocks noChangeArrowheads="1"/>
            </p:cNvSpPr>
            <p:nvPr/>
          </p:nvSpPr>
          <p:spPr bwMode="auto">
            <a:xfrm>
              <a:off x="4167215" y="5674300"/>
              <a:ext cx="1643074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5136" name="그룹 59"/>
          <p:cNvGrpSpPr>
            <a:grpSpLocks/>
          </p:cNvGrpSpPr>
          <p:nvPr/>
        </p:nvGrpSpPr>
        <p:grpSpPr bwMode="auto">
          <a:xfrm>
            <a:off x="2600325" y="4618038"/>
            <a:ext cx="1095375" cy="857250"/>
            <a:chOff x="4167215" y="5286388"/>
            <a:chExt cx="1643074" cy="1285884"/>
          </a:xfrm>
        </p:grpSpPr>
        <p:sp>
          <p:nvSpPr>
            <p:cNvPr id="61" name="타원 60"/>
            <p:cNvSpPr/>
            <p:nvPr/>
          </p:nvSpPr>
          <p:spPr>
            <a:xfrm>
              <a:off x="4372004" y="533877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61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62" name="도넛 61"/>
            <p:cNvSpPr/>
            <p:nvPr/>
          </p:nvSpPr>
          <p:spPr>
            <a:xfrm>
              <a:off x="4357686" y="5286388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201" name="TextBox 62"/>
            <p:cNvSpPr txBox="1">
              <a:spLocks noChangeArrowheads="1"/>
            </p:cNvSpPr>
            <p:nvPr/>
          </p:nvSpPr>
          <p:spPr bwMode="auto">
            <a:xfrm>
              <a:off x="4167215" y="5674300"/>
              <a:ext cx="1643074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5137" name="그룹 63"/>
          <p:cNvGrpSpPr>
            <a:grpSpLocks/>
          </p:cNvGrpSpPr>
          <p:nvPr/>
        </p:nvGrpSpPr>
        <p:grpSpPr bwMode="auto">
          <a:xfrm>
            <a:off x="3760788" y="3975100"/>
            <a:ext cx="1096962" cy="857250"/>
            <a:chOff x="4167215" y="5286388"/>
            <a:chExt cx="1643074" cy="1285884"/>
          </a:xfrm>
        </p:grpSpPr>
        <p:sp>
          <p:nvSpPr>
            <p:cNvPr id="65" name="타원 64"/>
            <p:cNvSpPr/>
            <p:nvPr/>
          </p:nvSpPr>
          <p:spPr>
            <a:xfrm>
              <a:off x="4371708" y="5338776"/>
              <a:ext cx="1215066" cy="1214446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100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66" name="도넛 65"/>
            <p:cNvSpPr/>
            <p:nvPr/>
          </p:nvSpPr>
          <p:spPr>
            <a:xfrm>
              <a:off x="4357686" y="5286388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196" name="TextBox 66"/>
            <p:cNvSpPr txBox="1">
              <a:spLocks noChangeArrowheads="1"/>
            </p:cNvSpPr>
            <p:nvPr/>
          </p:nvSpPr>
          <p:spPr bwMode="auto">
            <a:xfrm>
              <a:off x="4167215" y="5674300"/>
              <a:ext cx="1643074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5138" name="그룹 67"/>
          <p:cNvGrpSpPr>
            <a:grpSpLocks/>
          </p:cNvGrpSpPr>
          <p:nvPr/>
        </p:nvGrpSpPr>
        <p:grpSpPr bwMode="auto">
          <a:xfrm>
            <a:off x="4922838" y="3322638"/>
            <a:ext cx="1095375" cy="873125"/>
            <a:chOff x="4167215" y="5243528"/>
            <a:chExt cx="1643074" cy="1309694"/>
          </a:xfrm>
        </p:grpSpPr>
        <p:sp>
          <p:nvSpPr>
            <p:cNvPr id="69" name="타원 68"/>
            <p:cNvSpPr/>
            <p:nvPr/>
          </p:nvSpPr>
          <p:spPr>
            <a:xfrm>
              <a:off x="4372004" y="5338778"/>
              <a:ext cx="1214446" cy="1214444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0" name="도넛 69"/>
            <p:cNvSpPr/>
            <p:nvPr/>
          </p:nvSpPr>
          <p:spPr>
            <a:xfrm>
              <a:off x="4357687" y="5243528"/>
              <a:ext cx="1285883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191" name="TextBox 70"/>
            <p:cNvSpPr txBox="1">
              <a:spLocks noChangeArrowheads="1"/>
            </p:cNvSpPr>
            <p:nvPr/>
          </p:nvSpPr>
          <p:spPr bwMode="auto">
            <a:xfrm>
              <a:off x="4167215" y="5674300"/>
              <a:ext cx="1643074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5139" name="그룹 71"/>
          <p:cNvGrpSpPr>
            <a:grpSpLocks/>
          </p:cNvGrpSpPr>
          <p:nvPr/>
        </p:nvGrpSpPr>
        <p:grpSpPr bwMode="auto">
          <a:xfrm>
            <a:off x="6084888" y="2679700"/>
            <a:ext cx="1095375" cy="857250"/>
            <a:chOff x="4167215" y="5286388"/>
            <a:chExt cx="1643074" cy="1285884"/>
          </a:xfrm>
        </p:grpSpPr>
        <p:sp>
          <p:nvSpPr>
            <p:cNvPr id="73" name="타원 72"/>
            <p:cNvSpPr/>
            <p:nvPr/>
          </p:nvSpPr>
          <p:spPr>
            <a:xfrm>
              <a:off x="4372004" y="533877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61000">
                  <a:schemeClr val="accent1">
                    <a:lumMod val="5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4" name="도넛 73"/>
            <p:cNvSpPr/>
            <p:nvPr/>
          </p:nvSpPr>
          <p:spPr>
            <a:xfrm>
              <a:off x="4357686" y="5286388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186" name="TextBox 74"/>
            <p:cNvSpPr txBox="1">
              <a:spLocks noChangeArrowheads="1"/>
            </p:cNvSpPr>
            <p:nvPr/>
          </p:nvSpPr>
          <p:spPr bwMode="auto">
            <a:xfrm>
              <a:off x="4167215" y="5674300"/>
              <a:ext cx="1643074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5140" name="그룹 75"/>
          <p:cNvGrpSpPr>
            <a:grpSpLocks/>
          </p:cNvGrpSpPr>
          <p:nvPr/>
        </p:nvGrpSpPr>
        <p:grpSpPr bwMode="auto">
          <a:xfrm>
            <a:off x="7245350" y="2027238"/>
            <a:ext cx="1095375" cy="857250"/>
            <a:chOff x="4167215" y="5286388"/>
            <a:chExt cx="1643074" cy="1285884"/>
          </a:xfrm>
        </p:grpSpPr>
        <p:sp>
          <p:nvSpPr>
            <p:cNvPr id="77" name="타원 76"/>
            <p:cNvSpPr/>
            <p:nvPr/>
          </p:nvSpPr>
          <p:spPr>
            <a:xfrm>
              <a:off x="4372004" y="533877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6"/>
                </a:gs>
                <a:gs pos="61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78" name="도넛 77"/>
            <p:cNvSpPr/>
            <p:nvPr/>
          </p:nvSpPr>
          <p:spPr>
            <a:xfrm>
              <a:off x="4357686" y="5286388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181" name="TextBox 78"/>
            <p:cNvSpPr txBox="1">
              <a:spLocks noChangeArrowheads="1"/>
            </p:cNvSpPr>
            <p:nvPr/>
          </p:nvSpPr>
          <p:spPr bwMode="auto">
            <a:xfrm>
              <a:off x="4167215" y="5674300"/>
              <a:ext cx="1643074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1pPr>
              <a:lvl2pPr marL="742950" indent="-28575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2pPr>
              <a:lvl3pPr marL="1143000" indent="-228600" latinLnBrk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3pPr>
              <a:lvl4pPr marL="1600200" indent="-228600" latinLnBrk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4pPr>
              <a:lvl5pPr marL="2057400" indent="-228600" latinLnBrk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맑은 고딕" panose="020B0503020000020004" pitchFamily="34" charset="-127"/>
                  <a:ea typeface="맑은 고딕" panose="020B0503020000020004" pitchFamily="34" charset="-127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ko-KR" sz="1600" b="1">
                  <a:solidFill>
                    <a:schemeClr val="bg1"/>
                  </a:solidFill>
                  <a:latin typeface="Arial" panose="020B0604020202020204" pitchFamily="34" charset="0"/>
                  <a:ea typeface="HY헤드라인M" pitchFamily="18" charset="-127"/>
                  <a:cs typeface="Arial" panose="020B0604020202020204" pitchFamily="34" charset="0"/>
                </a:rPr>
                <a:t>TEXT</a:t>
              </a:r>
              <a:endParaRPr lang="ko-KR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endParaRPr>
            </a:p>
          </p:txBody>
        </p:sp>
      </p:grpSp>
      <p:sp>
        <p:nvSpPr>
          <p:cNvPr id="5141" name="TextBox 85"/>
          <p:cNvSpPr txBox="1">
            <a:spLocks noChangeArrowheads="1"/>
          </p:cNvSpPr>
          <p:nvPr/>
        </p:nvSpPr>
        <p:spPr bwMode="auto">
          <a:xfrm>
            <a:off x="142875" y="205105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42" name="TextBox 86"/>
          <p:cNvSpPr txBox="1">
            <a:spLocks noChangeArrowheads="1"/>
          </p:cNvSpPr>
          <p:nvPr/>
        </p:nvSpPr>
        <p:spPr bwMode="auto">
          <a:xfrm>
            <a:off x="142875" y="269875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43" name="TextBox 87"/>
          <p:cNvSpPr txBox="1">
            <a:spLocks noChangeArrowheads="1"/>
          </p:cNvSpPr>
          <p:nvPr/>
        </p:nvSpPr>
        <p:spPr bwMode="auto">
          <a:xfrm>
            <a:off x="142875" y="334645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44" name="TextBox 88"/>
          <p:cNvSpPr txBox="1">
            <a:spLocks noChangeArrowheads="1"/>
          </p:cNvSpPr>
          <p:nvPr/>
        </p:nvSpPr>
        <p:spPr bwMode="auto">
          <a:xfrm>
            <a:off x="142875" y="399415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45" name="TextBox 89"/>
          <p:cNvSpPr txBox="1">
            <a:spLocks noChangeArrowheads="1"/>
          </p:cNvSpPr>
          <p:nvPr/>
        </p:nvSpPr>
        <p:spPr bwMode="auto">
          <a:xfrm>
            <a:off x="142875" y="4708525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46" name="TextBox 91"/>
          <p:cNvSpPr txBox="1">
            <a:spLocks noChangeArrowheads="1"/>
          </p:cNvSpPr>
          <p:nvPr/>
        </p:nvSpPr>
        <p:spPr bwMode="auto">
          <a:xfrm>
            <a:off x="142875" y="5370513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6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93" name="모서리가 둥근 직사각형 92"/>
          <p:cNvSpPr/>
          <p:nvPr/>
        </p:nvSpPr>
        <p:spPr>
          <a:xfrm>
            <a:off x="5910283" y="5670534"/>
            <a:ext cx="2295553" cy="35719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cxnSp>
        <p:nvCxnSpPr>
          <p:cNvPr id="95" name="직선 화살표 연결선 94"/>
          <p:cNvCxnSpPr/>
          <p:nvPr/>
        </p:nvCxnSpPr>
        <p:spPr>
          <a:xfrm rot="10800000" flipV="1">
            <a:off x="3100388" y="5848350"/>
            <a:ext cx="2790825" cy="7938"/>
          </a:xfrm>
          <a:prstGeom prst="straightConnector1">
            <a:avLst/>
          </a:prstGeom>
          <a:ln w="15875">
            <a:solidFill>
              <a:schemeClr val="bg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모서리가 둥근 직사각형 99"/>
          <p:cNvSpPr/>
          <p:nvPr/>
        </p:nvSpPr>
        <p:spPr>
          <a:xfrm>
            <a:off x="5915034" y="4999017"/>
            <a:ext cx="2295553" cy="35719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cxnSp>
        <p:nvCxnSpPr>
          <p:cNvPr id="101" name="직선 화살표 연결선 100"/>
          <p:cNvCxnSpPr/>
          <p:nvPr/>
        </p:nvCxnSpPr>
        <p:spPr>
          <a:xfrm rot="10800000" flipV="1">
            <a:off x="4281488" y="5176838"/>
            <a:ext cx="1614487" cy="3175"/>
          </a:xfrm>
          <a:prstGeom prst="straightConnector1">
            <a:avLst/>
          </a:prstGeom>
          <a:ln w="15875">
            <a:solidFill>
              <a:schemeClr val="bg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모서리가 둥근 직사각형 101"/>
          <p:cNvSpPr/>
          <p:nvPr/>
        </p:nvSpPr>
        <p:spPr>
          <a:xfrm>
            <a:off x="5919785" y="4327500"/>
            <a:ext cx="2295553" cy="35719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cxnSp>
        <p:nvCxnSpPr>
          <p:cNvPr id="103" name="직선 화살표 연결선 102"/>
          <p:cNvCxnSpPr/>
          <p:nvPr/>
        </p:nvCxnSpPr>
        <p:spPr>
          <a:xfrm rot="10800000" flipV="1">
            <a:off x="5424488" y="4505325"/>
            <a:ext cx="476250" cy="7938"/>
          </a:xfrm>
          <a:prstGeom prst="straightConnector1">
            <a:avLst/>
          </a:prstGeom>
          <a:ln w="15875">
            <a:solidFill>
              <a:schemeClr val="bg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모서리가 둥근 직사각형 106"/>
          <p:cNvSpPr/>
          <p:nvPr/>
        </p:nvSpPr>
        <p:spPr>
          <a:xfrm flipH="1">
            <a:off x="1633540" y="3665507"/>
            <a:ext cx="2147891" cy="35719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cxnSp>
        <p:nvCxnSpPr>
          <p:cNvPr id="108" name="직선 화살표 연결선 107"/>
          <p:cNvCxnSpPr/>
          <p:nvPr/>
        </p:nvCxnSpPr>
        <p:spPr>
          <a:xfrm>
            <a:off x="3786188" y="2503488"/>
            <a:ext cx="3424237" cy="9525"/>
          </a:xfrm>
          <a:prstGeom prst="straightConnector1">
            <a:avLst/>
          </a:prstGeom>
          <a:ln w="15875">
            <a:solidFill>
              <a:schemeClr val="bg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모서리가 둥근 직사각형 108"/>
          <p:cNvSpPr/>
          <p:nvPr/>
        </p:nvSpPr>
        <p:spPr>
          <a:xfrm flipH="1">
            <a:off x="1638291" y="2993990"/>
            <a:ext cx="2147891" cy="35719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cxnSp>
        <p:nvCxnSpPr>
          <p:cNvPr id="110" name="직선 화살표 연결선 109"/>
          <p:cNvCxnSpPr/>
          <p:nvPr/>
        </p:nvCxnSpPr>
        <p:spPr>
          <a:xfrm flipV="1">
            <a:off x="3786188" y="3170238"/>
            <a:ext cx="2262187" cy="9525"/>
          </a:xfrm>
          <a:prstGeom prst="straightConnector1">
            <a:avLst/>
          </a:prstGeom>
          <a:ln w="15875">
            <a:solidFill>
              <a:schemeClr val="bg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모서리가 둥근 직사각형 110"/>
          <p:cNvSpPr/>
          <p:nvPr/>
        </p:nvSpPr>
        <p:spPr>
          <a:xfrm flipH="1">
            <a:off x="1643042" y="2322473"/>
            <a:ext cx="2147891" cy="35719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cxnSp>
        <p:nvCxnSpPr>
          <p:cNvPr id="112" name="직선 화살표 연결선 111"/>
          <p:cNvCxnSpPr/>
          <p:nvPr/>
        </p:nvCxnSpPr>
        <p:spPr>
          <a:xfrm>
            <a:off x="3786188" y="3832225"/>
            <a:ext cx="1023937" cy="4763"/>
          </a:xfrm>
          <a:prstGeom prst="straightConnector1">
            <a:avLst/>
          </a:prstGeom>
          <a:ln w="15875">
            <a:solidFill>
              <a:schemeClr val="bg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614488" y="2322513"/>
            <a:ext cx="2286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</a:t>
            </a:r>
            <a:endParaRPr lang="ko-KR" altLang="ko-KR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172" name="TextBox 116"/>
          <p:cNvSpPr txBox="1">
            <a:spLocks noChangeArrowheads="1"/>
          </p:cNvSpPr>
          <p:nvPr/>
        </p:nvSpPr>
        <p:spPr bwMode="auto">
          <a:xfrm>
            <a:off x="1614488" y="2984500"/>
            <a:ext cx="2286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</a:t>
            </a:r>
            <a:endParaRPr lang="ko-KR" altLang="ko-KR" sz="16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73" name="TextBox 117"/>
          <p:cNvSpPr txBox="1">
            <a:spLocks noChangeArrowheads="1"/>
          </p:cNvSpPr>
          <p:nvPr/>
        </p:nvSpPr>
        <p:spPr bwMode="auto">
          <a:xfrm>
            <a:off x="1614488" y="3665538"/>
            <a:ext cx="2286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</a:t>
            </a:r>
            <a:endParaRPr lang="ko-KR" altLang="ko-KR" sz="16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74" name="TextBox 118"/>
          <p:cNvSpPr txBox="1">
            <a:spLocks noChangeArrowheads="1"/>
          </p:cNvSpPr>
          <p:nvPr/>
        </p:nvSpPr>
        <p:spPr bwMode="auto">
          <a:xfrm>
            <a:off x="5967413" y="4330700"/>
            <a:ext cx="2286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</a:t>
            </a:r>
            <a:endParaRPr lang="ko-KR" altLang="ko-KR" sz="16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75" name="TextBox 119"/>
          <p:cNvSpPr txBox="1">
            <a:spLocks noChangeArrowheads="1"/>
          </p:cNvSpPr>
          <p:nvPr/>
        </p:nvSpPr>
        <p:spPr bwMode="auto">
          <a:xfrm>
            <a:off x="5967413" y="4992688"/>
            <a:ext cx="2286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</a:t>
            </a:r>
            <a:endParaRPr lang="ko-KR" altLang="ko-KR" sz="16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76" name="TextBox 120"/>
          <p:cNvSpPr txBox="1">
            <a:spLocks noChangeArrowheads="1"/>
          </p:cNvSpPr>
          <p:nvPr/>
        </p:nvSpPr>
        <p:spPr bwMode="auto">
          <a:xfrm>
            <a:off x="5967413" y="5675313"/>
            <a:ext cx="2286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6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 IN HERE</a:t>
            </a:r>
            <a:endParaRPr lang="ko-KR" altLang="ko-KR" sz="16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63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30</Words>
  <Application>Microsoft Office PowerPoint</Application>
  <PresentationFormat>全屏显示(4:3)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HY헤드라인M</vt:lpstr>
      <vt:lpstr>맑은 고딕</vt:lpstr>
      <vt:lpstr>宋体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60</cp:revision>
  <dcterms:created xsi:type="dcterms:W3CDTF">2010-08-14T06:45:49Z</dcterms:created>
  <dcterms:modified xsi:type="dcterms:W3CDTF">2014-04-14T14:12:34Z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