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E4267-5026-4445-904D-CB85A6A27A86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53BB6-0647-4E59-B0E6-BB75F9BC6B3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35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1E84AE8-052E-4EE9-874C-7A43CAF40009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7F8A7FBD-6F7F-4716-9840-ABC878236D2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930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85784" y="4857760"/>
            <a:ext cx="9715568" cy="20002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2" name="그룹 5"/>
          <p:cNvGrpSpPr/>
          <p:nvPr/>
        </p:nvGrpSpPr>
        <p:grpSpPr>
          <a:xfrm>
            <a:off x="-928726" y="1419211"/>
            <a:ext cx="4938747" cy="4938747"/>
            <a:chOff x="1857356" y="702553"/>
            <a:chExt cx="5411803" cy="541180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Left">
              <a:rot lat="0" lon="900001" rev="0"/>
            </a:camera>
            <a:lightRig rig="balanced" dir="t"/>
          </a:scene3d>
        </p:grpSpPr>
        <p:sp>
          <p:nvSpPr>
            <p:cNvPr id="7" name="타원 6"/>
            <p:cNvSpPr/>
            <p:nvPr/>
          </p:nvSpPr>
          <p:spPr>
            <a:xfrm>
              <a:off x="3480197" y="2337197"/>
              <a:ext cx="2160000" cy="2160000"/>
            </a:xfrm>
            <a:prstGeom prst="ellipse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67000">
                  <a:schemeClr val="accent6"/>
                </a:gs>
              </a:gsLst>
              <a:lin ang="16200000" scaled="1"/>
            </a:gradFill>
            <a:ln>
              <a:noFill/>
            </a:ln>
            <a:sp3d extrusionH="387350">
              <a:bevelT w="165100" h="44450" prst="riblet"/>
              <a:extrusionClr>
                <a:schemeClr val="accent6"/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" name="막힌 원호 7"/>
            <p:cNvSpPr/>
            <p:nvPr/>
          </p:nvSpPr>
          <p:spPr>
            <a:xfrm rot="3583481">
              <a:off x="1857356" y="714356"/>
              <a:ext cx="5400000" cy="5400000"/>
            </a:xfrm>
            <a:prstGeom prst="blockArc">
              <a:avLst>
                <a:gd name="adj1" fmla="val 16192653"/>
                <a:gd name="adj2" fmla="val 19753177"/>
                <a:gd name="adj3" fmla="val 25346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67000">
                  <a:schemeClr val="accent1"/>
                </a:gs>
              </a:gsLst>
              <a:lin ang="0" scaled="1"/>
              <a:tileRect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막힌 원호 8"/>
            <p:cNvSpPr/>
            <p:nvPr/>
          </p:nvSpPr>
          <p:spPr>
            <a:xfrm rot="3583481">
              <a:off x="1857356" y="714356"/>
              <a:ext cx="5400000" cy="5400000"/>
            </a:xfrm>
            <a:prstGeom prst="blockArc">
              <a:avLst>
                <a:gd name="adj1" fmla="val 12606822"/>
                <a:gd name="adj2" fmla="val 16073466"/>
                <a:gd name="adj3" fmla="val 25580"/>
              </a:avLst>
            </a:prstGeom>
            <a:gradFill>
              <a:gsLst>
                <a:gs pos="24000">
                  <a:schemeClr val="accent1">
                    <a:lumMod val="40000"/>
                    <a:lumOff val="60000"/>
                  </a:schemeClr>
                </a:gs>
                <a:gs pos="68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막힌 원호 9"/>
            <p:cNvSpPr/>
            <p:nvPr/>
          </p:nvSpPr>
          <p:spPr>
            <a:xfrm rot="3583481">
              <a:off x="1869159" y="702553"/>
              <a:ext cx="5400000" cy="5400000"/>
            </a:xfrm>
            <a:prstGeom prst="blockArc">
              <a:avLst>
                <a:gd name="adj1" fmla="val 19897239"/>
                <a:gd name="adj2" fmla="val 1763667"/>
                <a:gd name="adj3" fmla="val 25308"/>
              </a:avLst>
            </a:prstGeom>
            <a:gradFill flip="none" rotWithShape="1">
              <a:gsLst>
                <a:gs pos="31000">
                  <a:schemeClr val="accent1"/>
                </a:gs>
                <a:gs pos="67000">
                  <a:schemeClr val="accent1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  <a:sp3d extrusionH="387350">
              <a:bevelT w="50800" h="317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11" name="직선 화살표 연결선 10"/>
          <p:cNvCxnSpPr/>
          <p:nvPr/>
        </p:nvCxnSpPr>
        <p:spPr>
          <a:xfrm>
            <a:off x="3714750" y="1781175"/>
            <a:ext cx="1262063" cy="6350"/>
          </a:xfrm>
          <a:prstGeom prst="straightConnector1">
            <a:avLst/>
          </a:prstGeom>
          <a:ln w="15875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3871913" y="3848100"/>
            <a:ext cx="1104900" cy="9525"/>
          </a:xfrm>
          <a:prstGeom prst="straightConnector1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3714750" y="5921375"/>
            <a:ext cx="1262063" cy="6350"/>
          </a:xfrm>
          <a:prstGeom prst="straightConnector1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2786063" y="1785938"/>
            <a:ext cx="928687" cy="428625"/>
          </a:xfrm>
          <a:prstGeom prst="line">
            <a:avLst/>
          </a:prstGeom>
          <a:ln w="15875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2928938" y="5572125"/>
            <a:ext cx="785812" cy="357188"/>
          </a:xfrm>
          <a:prstGeom prst="line">
            <a:avLst/>
          </a:prstGeom>
          <a:ln w="15875"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15"/>
          <p:cNvSpPr txBox="1">
            <a:spLocks noChangeArrowheads="1"/>
          </p:cNvSpPr>
          <p:nvPr/>
        </p:nvSpPr>
        <p:spPr bwMode="auto">
          <a:xfrm>
            <a:off x="757238" y="3643313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2" name="TextBox 16"/>
          <p:cNvSpPr txBox="1">
            <a:spLocks noChangeArrowheads="1"/>
          </p:cNvSpPr>
          <p:nvPr/>
        </p:nvSpPr>
        <p:spPr bwMode="auto">
          <a:xfrm>
            <a:off x="1643063" y="2143125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3" name="TextBox 17"/>
          <p:cNvSpPr txBox="1">
            <a:spLocks noChangeArrowheads="1"/>
          </p:cNvSpPr>
          <p:nvPr/>
        </p:nvSpPr>
        <p:spPr bwMode="auto">
          <a:xfrm>
            <a:off x="2576513" y="3643313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1643063" y="5253038"/>
            <a:ext cx="164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72063" y="1571625"/>
            <a:ext cx="3643312" cy="1138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72063" y="3290888"/>
            <a:ext cx="3643312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2063" y="5005388"/>
            <a:ext cx="3643312" cy="1138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!!  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 !! VISUAL TEMPLATES !!</a:t>
            </a:r>
          </a:p>
          <a:p>
            <a:pPr eaLnBrk="1" latinLnBrk="1" hangingPunct="1">
              <a:defRPr/>
            </a:pPr>
            <a:endParaRPr lang="en-US" altLang="ko-KR" sz="12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64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55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66</cp:revision>
  <dcterms:created xsi:type="dcterms:W3CDTF">2010-08-14T06:45:49Z</dcterms:created>
  <dcterms:modified xsi:type="dcterms:W3CDTF">2014-04-14T14:13:51Z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