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8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5562600"/>
            <a:ext cx="1752600" cy="12954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utoShape 64"/>
          <p:cNvSpPr>
            <a:spLocks noChangeArrowheads="1"/>
          </p:cNvSpPr>
          <p:nvPr/>
        </p:nvSpPr>
        <p:spPr bwMode="gray">
          <a:xfrm>
            <a:off x="609600" y="228600"/>
            <a:ext cx="6629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MEDICINE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79462" y="1146175"/>
            <a:ext cx="4554538" cy="5178425"/>
            <a:chOff x="3886200" y="1295400"/>
            <a:chExt cx="4554538" cy="5178425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86200" y="1295400"/>
              <a:ext cx="4554538" cy="5178425"/>
            </a:xfrm>
            <a:custGeom>
              <a:avLst/>
              <a:gdLst/>
              <a:ahLst/>
              <a:cxnLst>
                <a:cxn ang="0">
                  <a:pos x="1412" y="443"/>
                </a:cxn>
                <a:cxn ang="0">
                  <a:pos x="1353" y="502"/>
                </a:cxn>
                <a:cxn ang="0">
                  <a:pos x="1151" y="566"/>
                </a:cxn>
                <a:cxn ang="0">
                  <a:pos x="1086" y="342"/>
                </a:cxn>
                <a:cxn ang="0">
                  <a:pos x="1059" y="262"/>
                </a:cxn>
                <a:cxn ang="0">
                  <a:pos x="1131" y="238"/>
                </a:cxn>
                <a:cxn ang="0">
                  <a:pos x="1137" y="222"/>
                </a:cxn>
                <a:cxn ang="0">
                  <a:pos x="1159" y="197"/>
                </a:cxn>
                <a:cxn ang="0">
                  <a:pos x="1149" y="122"/>
                </a:cxn>
                <a:cxn ang="0">
                  <a:pos x="956" y="70"/>
                </a:cxn>
                <a:cxn ang="0">
                  <a:pos x="928" y="220"/>
                </a:cxn>
                <a:cxn ang="0">
                  <a:pos x="785" y="176"/>
                </a:cxn>
                <a:cxn ang="0">
                  <a:pos x="568" y="176"/>
                </a:cxn>
                <a:cxn ang="0">
                  <a:pos x="480" y="212"/>
                </a:cxn>
                <a:cxn ang="0">
                  <a:pos x="420" y="376"/>
                </a:cxn>
                <a:cxn ang="0">
                  <a:pos x="361" y="508"/>
                </a:cxn>
                <a:cxn ang="0">
                  <a:pos x="459" y="513"/>
                </a:cxn>
                <a:cxn ang="0">
                  <a:pos x="504" y="358"/>
                </a:cxn>
                <a:cxn ang="0">
                  <a:pos x="572" y="261"/>
                </a:cxn>
                <a:cxn ang="0">
                  <a:pos x="704" y="288"/>
                </a:cxn>
                <a:cxn ang="0">
                  <a:pos x="682" y="507"/>
                </a:cxn>
                <a:cxn ang="0">
                  <a:pos x="497" y="829"/>
                </a:cxn>
                <a:cxn ang="0">
                  <a:pos x="340" y="1158"/>
                </a:cxn>
                <a:cxn ang="0">
                  <a:pos x="202" y="1297"/>
                </a:cxn>
                <a:cxn ang="0">
                  <a:pos x="38" y="1462"/>
                </a:cxn>
                <a:cxn ang="0">
                  <a:pos x="53" y="1562"/>
                </a:cxn>
                <a:cxn ang="0">
                  <a:pos x="130" y="1682"/>
                </a:cxn>
                <a:cxn ang="0">
                  <a:pos x="132" y="1570"/>
                </a:cxn>
                <a:cxn ang="0">
                  <a:pos x="229" y="1411"/>
                </a:cxn>
                <a:cxn ang="0">
                  <a:pos x="364" y="1278"/>
                </a:cxn>
                <a:cxn ang="0">
                  <a:pos x="438" y="1217"/>
                </a:cxn>
                <a:cxn ang="0">
                  <a:pos x="545" y="1107"/>
                </a:cxn>
                <a:cxn ang="0">
                  <a:pos x="711" y="934"/>
                </a:cxn>
                <a:cxn ang="0">
                  <a:pos x="939" y="939"/>
                </a:cxn>
                <a:cxn ang="0">
                  <a:pos x="823" y="1180"/>
                </a:cxn>
                <a:cxn ang="0">
                  <a:pos x="793" y="1311"/>
                </a:cxn>
                <a:cxn ang="0">
                  <a:pos x="899" y="1376"/>
                </a:cxn>
                <a:cxn ang="0">
                  <a:pos x="1009" y="1330"/>
                </a:cxn>
                <a:cxn ang="0">
                  <a:pos x="917" y="1282"/>
                </a:cxn>
                <a:cxn ang="0">
                  <a:pos x="895" y="1233"/>
                </a:cxn>
                <a:cxn ang="0">
                  <a:pos x="1032" y="1025"/>
                </a:cxn>
                <a:cxn ang="0">
                  <a:pos x="1123" y="907"/>
                </a:cxn>
                <a:cxn ang="0">
                  <a:pos x="760" y="756"/>
                </a:cxn>
                <a:cxn ang="0">
                  <a:pos x="842" y="620"/>
                </a:cxn>
                <a:cxn ang="0">
                  <a:pos x="979" y="517"/>
                </a:cxn>
                <a:cxn ang="0">
                  <a:pos x="1055" y="569"/>
                </a:cxn>
                <a:cxn ang="0">
                  <a:pos x="1125" y="671"/>
                </a:cxn>
                <a:cxn ang="0">
                  <a:pos x="1275" y="612"/>
                </a:cxn>
                <a:cxn ang="0">
                  <a:pos x="1394" y="546"/>
                </a:cxn>
                <a:cxn ang="0">
                  <a:pos x="1493" y="459"/>
                </a:cxn>
              </a:cxnLst>
              <a:rect l="0" t="0" r="r" b="b"/>
              <a:pathLst>
                <a:path w="1493" h="1698">
                  <a:moveTo>
                    <a:pt x="1460" y="428"/>
                  </a:moveTo>
                  <a:cubicBezTo>
                    <a:pt x="1460" y="428"/>
                    <a:pt x="1420" y="438"/>
                    <a:pt x="1412" y="443"/>
                  </a:cubicBezTo>
                  <a:cubicBezTo>
                    <a:pt x="1401" y="443"/>
                    <a:pt x="1383" y="445"/>
                    <a:pt x="1373" y="461"/>
                  </a:cubicBezTo>
                  <a:cubicBezTo>
                    <a:pt x="1360" y="481"/>
                    <a:pt x="1353" y="502"/>
                    <a:pt x="1353" y="502"/>
                  </a:cubicBezTo>
                  <a:cubicBezTo>
                    <a:pt x="1353" y="502"/>
                    <a:pt x="1295" y="526"/>
                    <a:pt x="1270" y="536"/>
                  </a:cubicBezTo>
                  <a:cubicBezTo>
                    <a:pt x="1250" y="544"/>
                    <a:pt x="1163" y="553"/>
                    <a:pt x="1151" y="566"/>
                  </a:cubicBezTo>
                  <a:cubicBezTo>
                    <a:pt x="1150" y="566"/>
                    <a:pt x="1153" y="522"/>
                    <a:pt x="1115" y="467"/>
                  </a:cubicBezTo>
                  <a:cubicBezTo>
                    <a:pt x="1104" y="367"/>
                    <a:pt x="1101" y="359"/>
                    <a:pt x="1086" y="342"/>
                  </a:cubicBezTo>
                  <a:cubicBezTo>
                    <a:pt x="1073" y="327"/>
                    <a:pt x="1032" y="311"/>
                    <a:pt x="1024" y="304"/>
                  </a:cubicBezTo>
                  <a:cubicBezTo>
                    <a:pt x="1024" y="303"/>
                    <a:pt x="1059" y="262"/>
                    <a:pt x="1059" y="262"/>
                  </a:cubicBezTo>
                  <a:cubicBezTo>
                    <a:pt x="1059" y="262"/>
                    <a:pt x="1100" y="272"/>
                    <a:pt x="1113" y="268"/>
                  </a:cubicBezTo>
                  <a:cubicBezTo>
                    <a:pt x="1127" y="265"/>
                    <a:pt x="1130" y="250"/>
                    <a:pt x="1131" y="238"/>
                  </a:cubicBezTo>
                  <a:cubicBezTo>
                    <a:pt x="1132" y="225"/>
                    <a:pt x="1131" y="224"/>
                    <a:pt x="1131" y="224"/>
                  </a:cubicBezTo>
                  <a:cubicBezTo>
                    <a:pt x="1137" y="222"/>
                    <a:pt x="1137" y="222"/>
                    <a:pt x="1137" y="222"/>
                  </a:cubicBezTo>
                  <a:cubicBezTo>
                    <a:pt x="1137" y="201"/>
                    <a:pt x="1137" y="201"/>
                    <a:pt x="1137" y="201"/>
                  </a:cubicBezTo>
                  <a:cubicBezTo>
                    <a:pt x="1137" y="201"/>
                    <a:pt x="1151" y="203"/>
                    <a:pt x="1159" y="197"/>
                  </a:cubicBezTo>
                  <a:cubicBezTo>
                    <a:pt x="1166" y="192"/>
                    <a:pt x="1149" y="159"/>
                    <a:pt x="1147" y="148"/>
                  </a:cubicBezTo>
                  <a:cubicBezTo>
                    <a:pt x="1144" y="137"/>
                    <a:pt x="1149" y="128"/>
                    <a:pt x="1149" y="122"/>
                  </a:cubicBezTo>
                  <a:cubicBezTo>
                    <a:pt x="1149" y="122"/>
                    <a:pt x="1160" y="52"/>
                    <a:pt x="1112" y="30"/>
                  </a:cubicBezTo>
                  <a:cubicBezTo>
                    <a:pt x="1064" y="7"/>
                    <a:pt x="998" y="0"/>
                    <a:pt x="956" y="70"/>
                  </a:cubicBezTo>
                  <a:cubicBezTo>
                    <a:pt x="927" y="119"/>
                    <a:pt x="952" y="156"/>
                    <a:pt x="956" y="173"/>
                  </a:cubicBezTo>
                  <a:cubicBezTo>
                    <a:pt x="959" y="190"/>
                    <a:pt x="964" y="226"/>
                    <a:pt x="928" y="220"/>
                  </a:cubicBezTo>
                  <a:cubicBezTo>
                    <a:pt x="892" y="214"/>
                    <a:pt x="851" y="188"/>
                    <a:pt x="847" y="187"/>
                  </a:cubicBezTo>
                  <a:cubicBezTo>
                    <a:pt x="847" y="187"/>
                    <a:pt x="816" y="176"/>
                    <a:pt x="785" y="176"/>
                  </a:cubicBezTo>
                  <a:cubicBezTo>
                    <a:pt x="754" y="175"/>
                    <a:pt x="727" y="181"/>
                    <a:pt x="710" y="181"/>
                  </a:cubicBezTo>
                  <a:cubicBezTo>
                    <a:pt x="693" y="181"/>
                    <a:pt x="652" y="170"/>
                    <a:pt x="568" y="176"/>
                  </a:cubicBezTo>
                  <a:cubicBezTo>
                    <a:pt x="539" y="178"/>
                    <a:pt x="517" y="177"/>
                    <a:pt x="517" y="177"/>
                  </a:cubicBezTo>
                  <a:cubicBezTo>
                    <a:pt x="517" y="177"/>
                    <a:pt x="500" y="177"/>
                    <a:pt x="480" y="212"/>
                  </a:cubicBezTo>
                  <a:cubicBezTo>
                    <a:pt x="461" y="246"/>
                    <a:pt x="456" y="264"/>
                    <a:pt x="450" y="276"/>
                  </a:cubicBezTo>
                  <a:cubicBezTo>
                    <a:pt x="444" y="288"/>
                    <a:pt x="429" y="347"/>
                    <a:pt x="420" y="376"/>
                  </a:cubicBezTo>
                  <a:cubicBezTo>
                    <a:pt x="412" y="404"/>
                    <a:pt x="401" y="433"/>
                    <a:pt x="396" y="442"/>
                  </a:cubicBezTo>
                  <a:cubicBezTo>
                    <a:pt x="390" y="450"/>
                    <a:pt x="361" y="487"/>
                    <a:pt x="361" y="508"/>
                  </a:cubicBezTo>
                  <a:cubicBezTo>
                    <a:pt x="361" y="545"/>
                    <a:pt x="400" y="576"/>
                    <a:pt x="427" y="572"/>
                  </a:cubicBezTo>
                  <a:cubicBezTo>
                    <a:pt x="443" y="569"/>
                    <a:pt x="463" y="545"/>
                    <a:pt x="459" y="513"/>
                  </a:cubicBezTo>
                  <a:cubicBezTo>
                    <a:pt x="454" y="481"/>
                    <a:pt x="445" y="471"/>
                    <a:pt x="451" y="452"/>
                  </a:cubicBezTo>
                  <a:cubicBezTo>
                    <a:pt x="456" y="437"/>
                    <a:pt x="481" y="386"/>
                    <a:pt x="504" y="358"/>
                  </a:cubicBezTo>
                  <a:cubicBezTo>
                    <a:pt x="526" y="330"/>
                    <a:pt x="545" y="288"/>
                    <a:pt x="549" y="268"/>
                  </a:cubicBezTo>
                  <a:cubicBezTo>
                    <a:pt x="550" y="264"/>
                    <a:pt x="557" y="252"/>
                    <a:pt x="572" y="261"/>
                  </a:cubicBezTo>
                  <a:cubicBezTo>
                    <a:pt x="587" y="269"/>
                    <a:pt x="622" y="285"/>
                    <a:pt x="653" y="287"/>
                  </a:cubicBezTo>
                  <a:cubicBezTo>
                    <a:pt x="684" y="289"/>
                    <a:pt x="704" y="288"/>
                    <a:pt x="704" y="288"/>
                  </a:cubicBezTo>
                  <a:cubicBezTo>
                    <a:pt x="704" y="288"/>
                    <a:pt x="712" y="289"/>
                    <a:pt x="707" y="358"/>
                  </a:cubicBezTo>
                  <a:cubicBezTo>
                    <a:pt x="706" y="367"/>
                    <a:pt x="698" y="398"/>
                    <a:pt x="682" y="507"/>
                  </a:cubicBezTo>
                  <a:cubicBezTo>
                    <a:pt x="672" y="574"/>
                    <a:pt x="629" y="600"/>
                    <a:pt x="586" y="641"/>
                  </a:cubicBezTo>
                  <a:cubicBezTo>
                    <a:pt x="523" y="698"/>
                    <a:pt x="490" y="722"/>
                    <a:pt x="497" y="829"/>
                  </a:cubicBezTo>
                  <a:cubicBezTo>
                    <a:pt x="497" y="834"/>
                    <a:pt x="432" y="921"/>
                    <a:pt x="407" y="1030"/>
                  </a:cubicBezTo>
                  <a:cubicBezTo>
                    <a:pt x="384" y="1128"/>
                    <a:pt x="340" y="1158"/>
                    <a:pt x="340" y="1158"/>
                  </a:cubicBezTo>
                  <a:cubicBezTo>
                    <a:pt x="340" y="1158"/>
                    <a:pt x="297" y="1186"/>
                    <a:pt x="267" y="1209"/>
                  </a:cubicBezTo>
                  <a:cubicBezTo>
                    <a:pt x="236" y="1231"/>
                    <a:pt x="217" y="1257"/>
                    <a:pt x="202" y="1297"/>
                  </a:cubicBezTo>
                  <a:cubicBezTo>
                    <a:pt x="201" y="1299"/>
                    <a:pt x="163" y="1379"/>
                    <a:pt x="81" y="1443"/>
                  </a:cubicBezTo>
                  <a:cubicBezTo>
                    <a:pt x="76" y="1446"/>
                    <a:pt x="70" y="1451"/>
                    <a:pt x="38" y="1462"/>
                  </a:cubicBezTo>
                  <a:cubicBezTo>
                    <a:pt x="0" y="1474"/>
                    <a:pt x="1" y="1507"/>
                    <a:pt x="3" y="1512"/>
                  </a:cubicBezTo>
                  <a:cubicBezTo>
                    <a:pt x="8" y="1533"/>
                    <a:pt x="34" y="1539"/>
                    <a:pt x="53" y="1562"/>
                  </a:cubicBezTo>
                  <a:cubicBezTo>
                    <a:pt x="78" y="1593"/>
                    <a:pt x="72" y="1602"/>
                    <a:pt x="91" y="1643"/>
                  </a:cubicBezTo>
                  <a:cubicBezTo>
                    <a:pt x="94" y="1648"/>
                    <a:pt x="110" y="1672"/>
                    <a:pt x="130" y="1682"/>
                  </a:cubicBezTo>
                  <a:cubicBezTo>
                    <a:pt x="163" y="1698"/>
                    <a:pt x="166" y="1682"/>
                    <a:pt x="144" y="1651"/>
                  </a:cubicBezTo>
                  <a:cubicBezTo>
                    <a:pt x="126" y="1623"/>
                    <a:pt x="125" y="1595"/>
                    <a:pt x="132" y="1570"/>
                  </a:cubicBezTo>
                  <a:cubicBezTo>
                    <a:pt x="138" y="1545"/>
                    <a:pt x="153" y="1512"/>
                    <a:pt x="157" y="1504"/>
                  </a:cubicBezTo>
                  <a:cubicBezTo>
                    <a:pt x="160" y="1496"/>
                    <a:pt x="215" y="1422"/>
                    <a:pt x="229" y="1411"/>
                  </a:cubicBezTo>
                  <a:cubicBezTo>
                    <a:pt x="242" y="1400"/>
                    <a:pt x="312" y="1330"/>
                    <a:pt x="325" y="1317"/>
                  </a:cubicBezTo>
                  <a:cubicBezTo>
                    <a:pt x="338" y="1304"/>
                    <a:pt x="359" y="1282"/>
                    <a:pt x="364" y="1278"/>
                  </a:cubicBezTo>
                  <a:cubicBezTo>
                    <a:pt x="370" y="1275"/>
                    <a:pt x="385" y="1264"/>
                    <a:pt x="388" y="1258"/>
                  </a:cubicBezTo>
                  <a:cubicBezTo>
                    <a:pt x="390" y="1252"/>
                    <a:pt x="425" y="1237"/>
                    <a:pt x="438" y="1217"/>
                  </a:cubicBezTo>
                  <a:cubicBezTo>
                    <a:pt x="451" y="1198"/>
                    <a:pt x="458" y="1181"/>
                    <a:pt x="473" y="1170"/>
                  </a:cubicBezTo>
                  <a:cubicBezTo>
                    <a:pt x="488" y="1159"/>
                    <a:pt x="521" y="1137"/>
                    <a:pt x="545" y="1107"/>
                  </a:cubicBezTo>
                  <a:cubicBezTo>
                    <a:pt x="569" y="1075"/>
                    <a:pt x="625" y="1017"/>
                    <a:pt x="639" y="940"/>
                  </a:cubicBezTo>
                  <a:cubicBezTo>
                    <a:pt x="649" y="939"/>
                    <a:pt x="667" y="938"/>
                    <a:pt x="711" y="934"/>
                  </a:cubicBezTo>
                  <a:cubicBezTo>
                    <a:pt x="754" y="930"/>
                    <a:pt x="761" y="938"/>
                    <a:pt x="798" y="941"/>
                  </a:cubicBezTo>
                  <a:cubicBezTo>
                    <a:pt x="834" y="943"/>
                    <a:pt x="911" y="943"/>
                    <a:pt x="939" y="939"/>
                  </a:cubicBezTo>
                  <a:cubicBezTo>
                    <a:pt x="955" y="936"/>
                    <a:pt x="904" y="967"/>
                    <a:pt x="895" y="1045"/>
                  </a:cubicBezTo>
                  <a:cubicBezTo>
                    <a:pt x="895" y="1045"/>
                    <a:pt x="872" y="1112"/>
                    <a:pt x="823" y="1180"/>
                  </a:cubicBezTo>
                  <a:cubicBezTo>
                    <a:pt x="786" y="1231"/>
                    <a:pt x="786" y="1212"/>
                    <a:pt x="760" y="1257"/>
                  </a:cubicBezTo>
                  <a:cubicBezTo>
                    <a:pt x="747" y="1281"/>
                    <a:pt x="769" y="1302"/>
                    <a:pt x="793" y="1311"/>
                  </a:cubicBezTo>
                  <a:cubicBezTo>
                    <a:pt x="809" y="1317"/>
                    <a:pt x="830" y="1329"/>
                    <a:pt x="836" y="1334"/>
                  </a:cubicBezTo>
                  <a:cubicBezTo>
                    <a:pt x="841" y="1339"/>
                    <a:pt x="875" y="1366"/>
                    <a:pt x="899" y="1376"/>
                  </a:cubicBezTo>
                  <a:cubicBezTo>
                    <a:pt x="920" y="1384"/>
                    <a:pt x="939" y="1376"/>
                    <a:pt x="961" y="1368"/>
                  </a:cubicBezTo>
                  <a:cubicBezTo>
                    <a:pt x="984" y="1360"/>
                    <a:pt x="1014" y="1344"/>
                    <a:pt x="1009" y="1330"/>
                  </a:cubicBezTo>
                  <a:cubicBezTo>
                    <a:pt x="1004" y="1316"/>
                    <a:pt x="971" y="1326"/>
                    <a:pt x="952" y="1313"/>
                  </a:cubicBezTo>
                  <a:cubicBezTo>
                    <a:pt x="932" y="1300"/>
                    <a:pt x="921" y="1288"/>
                    <a:pt x="917" y="1282"/>
                  </a:cubicBezTo>
                  <a:cubicBezTo>
                    <a:pt x="914" y="1277"/>
                    <a:pt x="898" y="1258"/>
                    <a:pt x="895" y="1255"/>
                  </a:cubicBezTo>
                  <a:cubicBezTo>
                    <a:pt x="892" y="1251"/>
                    <a:pt x="888" y="1248"/>
                    <a:pt x="895" y="1233"/>
                  </a:cubicBezTo>
                  <a:cubicBezTo>
                    <a:pt x="895" y="1233"/>
                    <a:pt x="933" y="1154"/>
                    <a:pt x="953" y="1129"/>
                  </a:cubicBezTo>
                  <a:cubicBezTo>
                    <a:pt x="973" y="1104"/>
                    <a:pt x="1020" y="1046"/>
                    <a:pt x="1032" y="1025"/>
                  </a:cubicBezTo>
                  <a:cubicBezTo>
                    <a:pt x="1044" y="1004"/>
                    <a:pt x="1075" y="970"/>
                    <a:pt x="1079" y="967"/>
                  </a:cubicBezTo>
                  <a:cubicBezTo>
                    <a:pt x="1084" y="963"/>
                    <a:pt x="1123" y="937"/>
                    <a:pt x="1123" y="907"/>
                  </a:cubicBezTo>
                  <a:cubicBezTo>
                    <a:pt x="1122" y="877"/>
                    <a:pt x="1124" y="860"/>
                    <a:pt x="1075" y="839"/>
                  </a:cubicBezTo>
                  <a:cubicBezTo>
                    <a:pt x="1025" y="818"/>
                    <a:pt x="805" y="764"/>
                    <a:pt x="760" y="756"/>
                  </a:cubicBezTo>
                  <a:cubicBezTo>
                    <a:pt x="760" y="756"/>
                    <a:pt x="789" y="695"/>
                    <a:pt x="796" y="679"/>
                  </a:cubicBezTo>
                  <a:cubicBezTo>
                    <a:pt x="801" y="669"/>
                    <a:pt x="832" y="629"/>
                    <a:pt x="842" y="620"/>
                  </a:cubicBezTo>
                  <a:cubicBezTo>
                    <a:pt x="852" y="611"/>
                    <a:pt x="910" y="572"/>
                    <a:pt x="929" y="554"/>
                  </a:cubicBezTo>
                  <a:cubicBezTo>
                    <a:pt x="948" y="536"/>
                    <a:pt x="952" y="539"/>
                    <a:pt x="979" y="517"/>
                  </a:cubicBezTo>
                  <a:cubicBezTo>
                    <a:pt x="1005" y="495"/>
                    <a:pt x="1007" y="482"/>
                    <a:pt x="1012" y="479"/>
                  </a:cubicBezTo>
                  <a:cubicBezTo>
                    <a:pt x="1013" y="479"/>
                    <a:pt x="1045" y="556"/>
                    <a:pt x="1055" y="569"/>
                  </a:cubicBezTo>
                  <a:cubicBezTo>
                    <a:pt x="1065" y="583"/>
                    <a:pt x="1083" y="620"/>
                    <a:pt x="1084" y="626"/>
                  </a:cubicBezTo>
                  <a:cubicBezTo>
                    <a:pt x="1084" y="633"/>
                    <a:pt x="1097" y="670"/>
                    <a:pt x="1125" y="671"/>
                  </a:cubicBezTo>
                  <a:cubicBezTo>
                    <a:pt x="1152" y="672"/>
                    <a:pt x="1165" y="667"/>
                    <a:pt x="1177" y="660"/>
                  </a:cubicBezTo>
                  <a:cubicBezTo>
                    <a:pt x="1189" y="652"/>
                    <a:pt x="1253" y="626"/>
                    <a:pt x="1275" y="612"/>
                  </a:cubicBezTo>
                  <a:cubicBezTo>
                    <a:pt x="1301" y="597"/>
                    <a:pt x="1335" y="576"/>
                    <a:pt x="1348" y="570"/>
                  </a:cubicBezTo>
                  <a:cubicBezTo>
                    <a:pt x="1362" y="562"/>
                    <a:pt x="1387" y="550"/>
                    <a:pt x="1394" y="546"/>
                  </a:cubicBezTo>
                  <a:cubicBezTo>
                    <a:pt x="1401" y="542"/>
                    <a:pt x="1409" y="545"/>
                    <a:pt x="1422" y="540"/>
                  </a:cubicBezTo>
                  <a:cubicBezTo>
                    <a:pt x="1436" y="536"/>
                    <a:pt x="1493" y="482"/>
                    <a:pt x="1493" y="459"/>
                  </a:cubicBezTo>
                  <a:cubicBezTo>
                    <a:pt x="1493" y="455"/>
                    <a:pt x="1474" y="424"/>
                    <a:pt x="1460" y="42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060825" y="1481138"/>
              <a:ext cx="4310063" cy="4867275"/>
            </a:xfrm>
            <a:custGeom>
              <a:avLst/>
              <a:gdLst/>
              <a:ahLst/>
              <a:cxnLst>
                <a:cxn ang="0">
                  <a:pos x="788" y="244"/>
                </a:cxn>
                <a:cxn ang="0">
                  <a:pos x="362" y="348"/>
                </a:cxn>
                <a:cxn ang="0">
                  <a:pos x="358" y="491"/>
                </a:cxn>
                <a:cxn ang="0">
                  <a:pos x="537" y="152"/>
                </a:cxn>
                <a:cxn ang="0">
                  <a:pos x="912" y="298"/>
                </a:cxn>
                <a:cxn ang="0">
                  <a:pos x="1073" y="533"/>
                </a:cxn>
                <a:cxn ang="0">
                  <a:pos x="1410" y="408"/>
                </a:cxn>
                <a:cxn ang="0">
                  <a:pos x="1075" y="562"/>
                </a:cxn>
                <a:cxn ang="0">
                  <a:pos x="860" y="281"/>
                </a:cxn>
                <a:cxn ang="0">
                  <a:pos x="688" y="496"/>
                </a:cxn>
                <a:cxn ang="0">
                  <a:pos x="666" y="799"/>
                </a:cxn>
                <a:cxn ang="0">
                  <a:pos x="891" y="1021"/>
                </a:cxn>
                <a:cxn ang="0">
                  <a:pos x="855" y="1304"/>
                </a:cxn>
                <a:cxn ang="0">
                  <a:pos x="816" y="1134"/>
                </a:cxn>
                <a:cxn ang="0">
                  <a:pos x="802" y="788"/>
                </a:cxn>
                <a:cxn ang="0">
                  <a:pos x="538" y="765"/>
                </a:cxn>
                <a:cxn ang="0">
                  <a:pos x="323" y="1149"/>
                </a:cxn>
                <a:cxn ang="0">
                  <a:pos x="20" y="1499"/>
                </a:cxn>
                <a:cxn ang="0">
                  <a:pos x="98" y="1355"/>
                </a:cxn>
                <a:cxn ang="0">
                  <a:pos x="448" y="924"/>
                </a:cxn>
                <a:cxn ang="0">
                  <a:pos x="710" y="470"/>
                </a:cxn>
                <a:cxn ang="0">
                  <a:pos x="945" y="158"/>
                </a:cxn>
                <a:cxn ang="0">
                  <a:pos x="1010" y="31"/>
                </a:cxn>
                <a:cxn ang="0">
                  <a:pos x="977" y="39"/>
                </a:cxn>
                <a:cxn ang="0">
                  <a:pos x="999" y="8"/>
                </a:cxn>
                <a:cxn ang="0">
                  <a:pos x="723" y="393"/>
                </a:cxn>
                <a:cxn ang="0">
                  <a:pos x="438" y="929"/>
                </a:cxn>
                <a:cxn ang="0">
                  <a:pos x="60" y="1594"/>
                </a:cxn>
                <a:cxn ang="0">
                  <a:pos x="137" y="1324"/>
                </a:cxn>
                <a:cxn ang="0">
                  <a:pos x="463" y="901"/>
                </a:cxn>
                <a:cxn ang="0">
                  <a:pos x="587" y="794"/>
                </a:cxn>
                <a:cxn ang="0">
                  <a:pos x="862" y="786"/>
                </a:cxn>
                <a:cxn ang="0">
                  <a:pos x="917" y="977"/>
                </a:cxn>
                <a:cxn ang="0">
                  <a:pos x="856" y="1305"/>
                </a:cxn>
                <a:cxn ang="0">
                  <a:pos x="786" y="1232"/>
                </a:cxn>
                <a:cxn ang="0">
                  <a:pos x="844" y="1093"/>
                </a:cxn>
                <a:cxn ang="0">
                  <a:pos x="903" y="783"/>
                </a:cxn>
                <a:cxn ang="0">
                  <a:pos x="535" y="687"/>
                </a:cxn>
                <a:cxn ang="0">
                  <a:pos x="725" y="415"/>
                </a:cxn>
                <a:cxn ang="0">
                  <a:pos x="963" y="405"/>
                </a:cxn>
                <a:cxn ang="0">
                  <a:pos x="1299" y="470"/>
                </a:cxn>
                <a:cxn ang="0">
                  <a:pos x="1284" y="486"/>
                </a:cxn>
                <a:cxn ang="0">
                  <a:pos x="1033" y="443"/>
                </a:cxn>
                <a:cxn ang="0">
                  <a:pos x="701" y="196"/>
                </a:cxn>
                <a:cxn ang="0">
                  <a:pos x="349" y="492"/>
                </a:cxn>
                <a:cxn ang="0">
                  <a:pos x="365" y="394"/>
                </a:cxn>
                <a:cxn ang="0">
                  <a:pos x="699" y="236"/>
                </a:cxn>
                <a:cxn ang="0">
                  <a:pos x="1002" y="2"/>
                </a:cxn>
              </a:cxnLst>
              <a:rect l="0" t="0" r="r" b="b"/>
              <a:pathLst>
                <a:path w="1413" h="1596">
                  <a:moveTo>
                    <a:pt x="994" y="3"/>
                  </a:moveTo>
                  <a:cubicBezTo>
                    <a:pt x="968" y="68"/>
                    <a:pt x="932" y="132"/>
                    <a:pt x="888" y="187"/>
                  </a:cubicBezTo>
                  <a:cubicBezTo>
                    <a:pt x="862" y="221"/>
                    <a:pt x="831" y="239"/>
                    <a:pt x="788" y="244"/>
                  </a:cubicBezTo>
                  <a:cubicBezTo>
                    <a:pt x="750" y="248"/>
                    <a:pt x="712" y="236"/>
                    <a:pt x="677" y="222"/>
                  </a:cubicBezTo>
                  <a:cubicBezTo>
                    <a:pt x="625" y="200"/>
                    <a:pt x="569" y="162"/>
                    <a:pt x="510" y="175"/>
                  </a:cubicBezTo>
                  <a:cubicBezTo>
                    <a:pt x="431" y="191"/>
                    <a:pt x="378" y="275"/>
                    <a:pt x="362" y="348"/>
                  </a:cubicBezTo>
                  <a:cubicBezTo>
                    <a:pt x="355" y="382"/>
                    <a:pt x="357" y="416"/>
                    <a:pt x="359" y="450"/>
                  </a:cubicBezTo>
                  <a:cubicBezTo>
                    <a:pt x="360" y="461"/>
                    <a:pt x="362" y="472"/>
                    <a:pt x="361" y="483"/>
                  </a:cubicBezTo>
                  <a:cubicBezTo>
                    <a:pt x="361" y="484"/>
                    <a:pt x="360" y="491"/>
                    <a:pt x="358" y="491"/>
                  </a:cubicBezTo>
                  <a:cubicBezTo>
                    <a:pt x="356" y="491"/>
                    <a:pt x="364" y="477"/>
                    <a:pt x="365" y="473"/>
                  </a:cubicBezTo>
                  <a:cubicBezTo>
                    <a:pt x="397" y="397"/>
                    <a:pt x="394" y="310"/>
                    <a:pt x="428" y="234"/>
                  </a:cubicBezTo>
                  <a:cubicBezTo>
                    <a:pt x="449" y="189"/>
                    <a:pt x="487" y="159"/>
                    <a:pt x="537" y="152"/>
                  </a:cubicBezTo>
                  <a:cubicBezTo>
                    <a:pt x="589" y="145"/>
                    <a:pt x="640" y="171"/>
                    <a:pt x="684" y="195"/>
                  </a:cubicBezTo>
                  <a:cubicBezTo>
                    <a:pt x="725" y="217"/>
                    <a:pt x="764" y="243"/>
                    <a:pt x="808" y="261"/>
                  </a:cubicBezTo>
                  <a:cubicBezTo>
                    <a:pt x="842" y="274"/>
                    <a:pt x="877" y="285"/>
                    <a:pt x="912" y="298"/>
                  </a:cubicBezTo>
                  <a:cubicBezTo>
                    <a:pt x="963" y="319"/>
                    <a:pt x="987" y="365"/>
                    <a:pt x="1010" y="413"/>
                  </a:cubicBezTo>
                  <a:cubicBezTo>
                    <a:pt x="1024" y="440"/>
                    <a:pt x="1034" y="468"/>
                    <a:pt x="1046" y="495"/>
                  </a:cubicBezTo>
                  <a:cubicBezTo>
                    <a:pt x="1052" y="510"/>
                    <a:pt x="1059" y="525"/>
                    <a:pt x="1073" y="533"/>
                  </a:cubicBezTo>
                  <a:cubicBezTo>
                    <a:pt x="1087" y="542"/>
                    <a:pt x="1107" y="541"/>
                    <a:pt x="1123" y="539"/>
                  </a:cubicBezTo>
                  <a:cubicBezTo>
                    <a:pt x="1155" y="537"/>
                    <a:pt x="1187" y="529"/>
                    <a:pt x="1218" y="519"/>
                  </a:cubicBezTo>
                  <a:cubicBezTo>
                    <a:pt x="1285" y="495"/>
                    <a:pt x="1360" y="460"/>
                    <a:pt x="1410" y="408"/>
                  </a:cubicBezTo>
                  <a:cubicBezTo>
                    <a:pt x="1413" y="405"/>
                    <a:pt x="1409" y="405"/>
                    <a:pt x="1407" y="405"/>
                  </a:cubicBezTo>
                  <a:cubicBezTo>
                    <a:pt x="1330" y="426"/>
                    <a:pt x="1269" y="490"/>
                    <a:pt x="1201" y="530"/>
                  </a:cubicBezTo>
                  <a:cubicBezTo>
                    <a:pt x="1163" y="553"/>
                    <a:pt x="1119" y="572"/>
                    <a:pt x="1075" y="562"/>
                  </a:cubicBezTo>
                  <a:cubicBezTo>
                    <a:pt x="1049" y="556"/>
                    <a:pt x="1033" y="538"/>
                    <a:pt x="1020" y="516"/>
                  </a:cubicBezTo>
                  <a:cubicBezTo>
                    <a:pt x="991" y="469"/>
                    <a:pt x="978" y="413"/>
                    <a:pt x="954" y="363"/>
                  </a:cubicBezTo>
                  <a:cubicBezTo>
                    <a:pt x="935" y="324"/>
                    <a:pt x="908" y="282"/>
                    <a:pt x="860" y="281"/>
                  </a:cubicBezTo>
                  <a:cubicBezTo>
                    <a:pt x="834" y="280"/>
                    <a:pt x="809" y="292"/>
                    <a:pt x="787" y="305"/>
                  </a:cubicBezTo>
                  <a:cubicBezTo>
                    <a:pt x="759" y="322"/>
                    <a:pt x="744" y="349"/>
                    <a:pt x="731" y="378"/>
                  </a:cubicBezTo>
                  <a:cubicBezTo>
                    <a:pt x="715" y="417"/>
                    <a:pt x="704" y="457"/>
                    <a:pt x="688" y="496"/>
                  </a:cubicBezTo>
                  <a:cubicBezTo>
                    <a:pt x="672" y="533"/>
                    <a:pt x="648" y="557"/>
                    <a:pt x="618" y="583"/>
                  </a:cubicBezTo>
                  <a:cubicBezTo>
                    <a:pt x="571" y="622"/>
                    <a:pt x="495" y="680"/>
                    <a:pt x="537" y="749"/>
                  </a:cubicBezTo>
                  <a:cubicBezTo>
                    <a:pt x="564" y="794"/>
                    <a:pt x="618" y="800"/>
                    <a:pt x="666" y="799"/>
                  </a:cubicBezTo>
                  <a:cubicBezTo>
                    <a:pt x="721" y="798"/>
                    <a:pt x="776" y="787"/>
                    <a:pt x="831" y="784"/>
                  </a:cubicBezTo>
                  <a:cubicBezTo>
                    <a:pt x="876" y="781"/>
                    <a:pt x="935" y="783"/>
                    <a:pt x="954" y="832"/>
                  </a:cubicBezTo>
                  <a:cubicBezTo>
                    <a:pt x="981" y="899"/>
                    <a:pt x="928" y="970"/>
                    <a:pt x="891" y="1021"/>
                  </a:cubicBezTo>
                  <a:cubicBezTo>
                    <a:pt x="844" y="1084"/>
                    <a:pt x="785" y="1146"/>
                    <a:pt x="757" y="1221"/>
                  </a:cubicBezTo>
                  <a:cubicBezTo>
                    <a:pt x="757" y="1222"/>
                    <a:pt x="757" y="1222"/>
                    <a:pt x="758" y="1222"/>
                  </a:cubicBezTo>
                  <a:cubicBezTo>
                    <a:pt x="796" y="1244"/>
                    <a:pt x="827" y="1272"/>
                    <a:pt x="855" y="1304"/>
                  </a:cubicBezTo>
                  <a:cubicBezTo>
                    <a:pt x="858" y="1303"/>
                    <a:pt x="860" y="1302"/>
                    <a:pt x="862" y="1301"/>
                  </a:cubicBezTo>
                  <a:cubicBezTo>
                    <a:pt x="829" y="1287"/>
                    <a:pt x="796" y="1266"/>
                    <a:pt x="789" y="1228"/>
                  </a:cubicBezTo>
                  <a:cubicBezTo>
                    <a:pt x="784" y="1195"/>
                    <a:pt x="801" y="1161"/>
                    <a:pt x="816" y="1134"/>
                  </a:cubicBezTo>
                  <a:cubicBezTo>
                    <a:pt x="851" y="1073"/>
                    <a:pt x="904" y="1023"/>
                    <a:pt x="933" y="959"/>
                  </a:cubicBezTo>
                  <a:cubicBezTo>
                    <a:pt x="952" y="918"/>
                    <a:pt x="982" y="833"/>
                    <a:pt x="938" y="797"/>
                  </a:cubicBezTo>
                  <a:cubicBezTo>
                    <a:pt x="904" y="768"/>
                    <a:pt x="842" y="782"/>
                    <a:pt x="802" y="788"/>
                  </a:cubicBezTo>
                  <a:cubicBezTo>
                    <a:pt x="770" y="793"/>
                    <a:pt x="739" y="798"/>
                    <a:pt x="707" y="802"/>
                  </a:cubicBezTo>
                  <a:cubicBezTo>
                    <a:pt x="673" y="806"/>
                    <a:pt x="631" y="812"/>
                    <a:pt x="600" y="794"/>
                  </a:cubicBezTo>
                  <a:cubicBezTo>
                    <a:pt x="577" y="782"/>
                    <a:pt x="566" y="759"/>
                    <a:pt x="538" y="765"/>
                  </a:cubicBezTo>
                  <a:cubicBezTo>
                    <a:pt x="510" y="771"/>
                    <a:pt x="493" y="794"/>
                    <a:pt x="482" y="819"/>
                  </a:cubicBezTo>
                  <a:cubicBezTo>
                    <a:pt x="452" y="885"/>
                    <a:pt x="450" y="962"/>
                    <a:pt x="419" y="1028"/>
                  </a:cubicBezTo>
                  <a:cubicBezTo>
                    <a:pt x="398" y="1074"/>
                    <a:pt x="359" y="1114"/>
                    <a:pt x="323" y="1149"/>
                  </a:cubicBezTo>
                  <a:cubicBezTo>
                    <a:pt x="286" y="1186"/>
                    <a:pt x="245" y="1220"/>
                    <a:pt x="205" y="1254"/>
                  </a:cubicBezTo>
                  <a:cubicBezTo>
                    <a:pt x="149" y="1303"/>
                    <a:pt x="93" y="1355"/>
                    <a:pt x="51" y="1416"/>
                  </a:cubicBezTo>
                  <a:cubicBezTo>
                    <a:pt x="34" y="1441"/>
                    <a:pt x="21" y="1469"/>
                    <a:pt x="20" y="1499"/>
                  </a:cubicBezTo>
                  <a:cubicBezTo>
                    <a:pt x="19" y="1535"/>
                    <a:pt x="38" y="1568"/>
                    <a:pt x="60" y="1594"/>
                  </a:cubicBezTo>
                  <a:cubicBezTo>
                    <a:pt x="62" y="1596"/>
                    <a:pt x="69" y="1594"/>
                    <a:pt x="68" y="1592"/>
                  </a:cubicBezTo>
                  <a:cubicBezTo>
                    <a:pt x="29" y="1512"/>
                    <a:pt x="54" y="1427"/>
                    <a:pt x="98" y="1355"/>
                  </a:cubicBezTo>
                  <a:cubicBezTo>
                    <a:pt x="146" y="1276"/>
                    <a:pt x="213" y="1210"/>
                    <a:pt x="278" y="1145"/>
                  </a:cubicBezTo>
                  <a:cubicBezTo>
                    <a:pt x="307" y="1117"/>
                    <a:pt x="337" y="1089"/>
                    <a:pt x="363" y="1059"/>
                  </a:cubicBezTo>
                  <a:cubicBezTo>
                    <a:pt x="398" y="1018"/>
                    <a:pt x="425" y="972"/>
                    <a:pt x="448" y="924"/>
                  </a:cubicBezTo>
                  <a:cubicBezTo>
                    <a:pt x="495" y="826"/>
                    <a:pt x="526" y="717"/>
                    <a:pt x="607" y="639"/>
                  </a:cubicBezTo>
                  <a:cubicBezTo>
                    <a:pt x="632" y="614"/>
                    <a:pt x="658" y="590"/>
                    <a:pt x="679" y="560"/>
                  </a:cubicBezTo>
                  <a:cubicBezTo>
                    <a:pt x="697" y="533"/>
                    <a:pt x="705" y="502"/>
                    <a:pt x="710" y="470"/>
                  </a:cubicBezTo>
                  <a:cubicBezTo>
                    <a:pt x="716" y="432"/>
                    <a:pt x="726" y="396"/>
                    <a:pt x="747" y="362"/>
                  </a:cubicBezTo>
                  <a:cubicBezTo>
                    <a:pt x="766" y="332"/>
                    <a:pt x="793" y="307"/>
                    <a:pt x="820" y="285"/>
                  </a:cubicBezTo>
                  <a:cubicBezTo>
                    <a:pt x="867" y="247"/>
                    <a:pt x="917" y="213"/>
                    <a:pt x="945" y="158"/>
                  </a:cubicBezTo>
                  <a:cubicBezTo>
                    <a:pt x="971" y="111"/>
                    <a:pt x="992" y="59"/>
                    <a:pt x="1007" y="7"/>
                  </a:cubicBezTo>
                  <a:cubicBezTo>
                    <a:pt x="1004" y="7"/>
                    <a:pt x="1002" y="8"/>
                    <a:pt x="999" y="8"/>
                  </a:cubicBezTo>
                  <a:cubicBezTo>
                    <a:pt x="999" y="16"/>
                    <a:pt x="1006" y="24"/>
                    <a:pt x="1010" y="31"/>
                  </a:cubicBezTo>
                  <a:cubicBezTo>
                    <a:pt x="1012" y="35"/>
                    <a:pt x="1015" y="40"/>
                    <a:pt x="1016" y="45"/>
                  </a:cubicBezTo>
                  <a:cubicBezTo>
                    <a:pt x="1017" y="49"/>
                    <a:pt x="986" y="36"/>
                    <a:pt x="983" y="35"/>
                  </a:cubicBezTo>
                  <a:cubicBezTo>
                    <a:pt x="981" y="34"/>
                    <a:pt x="974" y="37"/>
                    <a:pt x="977" y="39"/>
                  </a:cubicBezTo>
                  <a:cubicBezTo>
                    <a:pt x="981" y="41"/>
                    <a:pt x="1020" y="62"/>
                    <a:pt x="1024" y="46"/>
                  </a:cubicBezTo>
                  <a:cubicBezTo>
                    <a:pt x="1027" y="32"/>
                    <a:pt x="1006" y="21"/>
                    <a:pt x="1007" y="7"/>
                  </a:cubicBezTo>
                  <a:cubicBezTo>
                    <a:pt x="1007" y="3"/>
                    <a:pt x="1000" y="5"/>
                    <a:pt x="999" y="8"/>
                  </a:cubicBezTo>
                  <a:cubicBezTo>
                    <a:pt x="989" y="42"/>
                    <a:pt x="975" y="75"/>
                    <a:pt x="962" y="108"/>
                  </a:cubicBezTo>
                  <a:cubicBezTo>
                    <a:pt x="946" y="145"/>
                    <a:pt x="929" y="180"/>
                    <a:pt x="902" y="209"/>
                  </a:cubicBezTo>
                  <a:cubicBezTo>
                    <a:pt x="843" y="272"/>
                    <a:pt x="758" y="310"/>
                    <a:pt x="723" y="393"/>
                  </a:cubicBezTo>
                  <a:cubicBezTo>
                    <a:pt x="705" y="435"/>
                    <a:pt x="705" y="481"/>
                    <a:pt x="690" y="524"/>
                  </a:cubicBezTo>
                  <a:cubicBezTo>
                    <a:pt x="671" y="577"/>
                    <a:pt x="626" y="612"/>
                    <a:pt x="588" y="650"/>
                  </a:cubicBezTo>
                  <a:cubicBezTo>
                    <a:pt x="513" y="726"/>
                    <a:pt x="483" y="836"/>
                    <a:pt x="438" y="929"/>
                  </a:cubicBezTo>
                  <a:cubicBezTo>
                    <a:pt x="405" y="1000"/>
                    <a:pt x="359" y="1058"/>
                    <a:pt x="304" y="1112"/>
                  </a:cubicBezTo>
                  <a:cubicBezTo>
                    <a:pt x="257" y="1159"/>
                    <a:pt x="210" y="1205"/>
                    <a:pt x="166" y="1255"/>
                  </a:cubicBezTo>
                  <a:cubicBezTo>
                    <a:pt x="88" y="1345"/>
                    <a:pt x="0" y="1471"/>
                    <a:pt x="60" y="1594"/>
                  </a:cubicBezTo>
                  <a:cubicBezTo>
                    <a:pt x="63" y="1593"/>
                    <a:pt x="65" y="1592"/>
                    <a:pt x="68" y="1591"/>
                  </a:cubicBezTo>
                  <a:cubicBezTo>
                    <a:pt x="31" y="1547"/>
                    <a:pt x="16" y="1498"/>
                    <a:pt x="41" y="1444"/>
                  </a:cubicBezTo>
                  <a:cubicBezTo>
                    <a:pt x="63" y="1399"/>
                    <a:pt x="102" y="1360"/>
                    <a:pt x="137" y="1324"/>
                  </a:cubicBezTo>
                  <a:cubicBezTo>
                    <a:pt x="211" y="1249"/>
                    <a:pt x="299" y="1189"/>
                    <a:pt x="369" y="1110"/>
                  </a:cubicBezTo>
                  <a:cubicBezTo>
                    <a:pt x="395" y="1080"/>
                    <a:pt x="421" y="1047"/>
                    <a:pt x="434" y="1010"/>
                  </a:cubicBezTo>
                  <a:cubicBezTo>
                    <a:pt x="447" y="974"/>
                    <a:pt x="454" y="937"/>
                    <a:pt x="463" y="901"/>
                  </a:cubicBezTo>
                  <a:cubicBezTo>
                    <a:pt x="472" y="865"/>
                    <a:pt x="482" y="827"/>
                    <a:pt x="502" y="796"/>
                  </a:cubicBezTo>
                  <a:cubicBezTo>
                    <a:pt x="512" y="780"/>
                    <a:pt x="533" y="765"/>
                    <a:pt x="552" y="769"/>
                  </a:cubicBezTo>
                  <a:cubicBezTo>
                    <a:pt x="566" y="771"/>
                    <a:pt x="576" y="786"/>
                    <a:pt x="587" y="794"/>
                  </a:cubicBezTo>
                  <a:cubicBezTo>
                    <a:pt x="613" y="812"/>
                    <a:pt x="645" y="811"/>
                    <a:pt x="676" y="809"/>
                  </a:cubicBezTo>
                  <a:cubicBezTo>
                    <a:pt x="708" y="807"/>
                    <a:pt x="739" y="802"/>
                    <a:pt x="771" y="797"/>
                  </a:cubicBezTo>
                  <a:cubicBezTo>
                    <a:pt x="801" y="792"/>
                    <a:pt x="832" y="787"/>
                    <a:pt x="862" y="786"/>
                  </a:cubicBezTo>
                  <a:cubicBezTo>
                    <a:pt x="885" y="785"/>
                    <a:pt x="912" y="786"/>
                    <a:pt x="931" y="800"/>
                  </a:cubicBezTo>
                  <a:cubicBezTo>
                    <a:pt x="952" y="815"/>
                    <a:pt x="953" y="843"/>
                    <a:pt x="951" y="867"/>
                  </a:cubicBezTo>
                  <a:cubicBezTo>
                    <a:pt x="948" y="904"/>
                    <a:pt x="935" y="944"/>
                    <a:pt x="917" y="977"/>
                  </a:cubicBezTo>
                  <a:cubicBezTo>
                    <a:pt x="882" y="1040"/>
                    <a:pt x="829" y="1091"/>
                    <a:pt x="797" y="1156"/>
                  </a:cubicBezTo>
                  <a:cubicBezTo>
                    <a:pt x="785" y="1182"/>
                    <a:pt x="776" y="1211"/>
                    <a:pt x="784" y="1239"/>
                  </a:cubicBezTo>
                  <a:cubicBezTo>
                    <a:pt x="793" y="1273"/>
                    <a:pt x="826" y="1292"/>
                    <a:pt x="856" y="1305"/>
                  </a:cubicBezTo>
                  <a:cubicBezTo>
                    <a:pt x="857" y="1305"/>
                    <a:pt x="865" y="1304"/>
                    <a:pt x="863" y="1301"/>
                  </a:cubicBezTo>
                  <a:cubicBezTo>
                    <a:pt x="846" y="1283"/>
                    <a:pt x="829" y="1265"/>
                    <a:pt x="810" y="1249"/>
                  </a:cubicBezTo>
                  <a:cubicBezTo>
                    <a:pt x="802" y="1243"/>
                    <a:pt x="794" y="1237"/>
                    <a:pt x="786" y="1232"/>
                  </a:cubicBezTo>
                  <a:cubicBezTo>
                    <a:pt x="780" y="1228"/>
                    <a:pt x="775" y="1225"/>
                    <a:pt x="770" y="1222"/>
                  </a:cubicBezTo>
                  <a:cubicBezTo>
                    <a:pt x="762" y="1217"/>
                    <a:pt x="770" y="1206"/>
                    <a:pt x="773" y="1201"/>
                  </a:cubicBezTo>
                  <a:cubicBezTo>
                    <a:pt x="791" y="1162"/>
                    <a:pt x="818" y="1127"/>
                    <a:pt x="844" y="1093"/>
                  </a:cubicBezTo>
                  <a:cubicBezTo>
                    <a:pt x="871" y="1056"/>
                    <a:pt x="900" y="1020"/>
                    <a:pt x="926" y="981"/>
                  </a:cubicBezTo>
                  <a:cubicBezTo>
                    <a:pt x="945" y="952"/>
                    <a:pt x="964" y="920"/>
                    <a:pt x="968" y="884"/>
                  </a:cubicBezTo>
                  <a:cubicBezTo>
                    <a:pt x="974" y="835"/>
                    <a:pt x="952" y="795"/>
                    <a:pt x="903" y="783"/>
                  </a:cubicBezTo>
                  <a:cubicBezTo>
                    <a:pt x="849" y="771"/>
                    <a:pt x="790" y="783"/>
                    <a:pt x="737" y="789"/>
                  </a:cubicBezTo>
                  <a:cubicBezTo>
                    <a:pt x="683" y="796"/>
                    <a:pt x="614" y="806"/>
                    <a:pt x="567" y="772"/>
                  </a:cubicBezTo>
                  <a:cubicBezTo>
                    <a:pt x="540" y="753"/>
                    <a:pt x="527" y="718"/>
                    <a:pt x="535" y="687"/>
                  </a:cubicBezTo>
                  <a:cubicBezTo>
                    <a:pt x="545" y="649"/>
                    <a:pt x="581" y="620"/>
                    <a:pt x="610" y="596"/>
                  </a:cubicBezTo>
                  <a:cubicBezTo>
                    <a:pt x="636" y="574"/>
                    <a:pt x="664" y="553"/>
                    <a:pt x="681" y="524"/>
                  </a:cubicBezTo>
                  <a:cubicBezTo>
                    <a:pt x="701" y="490"/>
                    <a:pt x="712" y="451"/>
                    <a:pt x="725" y="415"/>
                  </a:cubicBezTo>
                  <a:cubicBezTo>
                    <a:pt x="737" y="380"/>
                    <a:pt x="751" y="334"/>
                    <a:pt x="784" y="312"/>
                  </a:cubicBezTo>
                  <a:cubicBezTo>
                    <a:pt x="810" y="295"/>
                    <a:pt x="842" y="279"/>
                    <a:pt x="875" y="287"/>
                  </a:cubicBezTo>
                  <a:cubicBezTo>
                    <a:pt x="924" y="300"/>
                    <a:pt x="947" y="363"/>
                    <a:pt x="963" y="405"/>
                  </a:cubicBezTo>
                  <a:cubicBezTo>
                    <a:pt x="982" y="451"/>
                    <a:pt x="996" y="505"/>
                    <a:pt x="1030" y="543"/>
                  </a:cubicBezTo>
                  <a:cubicBezTo>
                    <a:pt x="1071" y="588"/>
                    <a:pt x="1142" y="566"/>
                    <a:pt x="1188" y="543"/>
                  </a:cubicBezTo>
                  <a:cubicBezTo>
                    <a:pt x="1227" y="522"/>
                    <a:pt x="1263" y="495"/>
                    <a:pt x="1299" y="470"/>
                  </a:cubicBezTo>
                  <a:cubicBezTo>
                    <a:pt x="1332" y="446"/>
                    <a:pt x="1368" y="420"/>
                    <a:pt x="1408" y="409"/>
                  </a:cubicBezTo>
                  <a:cubicBezTo>
                    <a:pt x="1407" y="408"/>
                    <a:pt x="1405" y="407"/>
                    <a:pt x="1404" y="406"/>
                  </a:cubicBezTo>
                  <a:cubicBezTo>
                    <a:pt x="1371" y="441"/>
                    <a:pt x="1327" y="465"/>
                    <a:pt x="1284" y="486"/>
                  </a:cubicBezTo>
                  <a:cubicBezTo>
                    <a:pt x="1240" y="508"/>
                    <a:pt x="1195" y="524"/>
                    <a:pt x="1146" y="532"/>
                  </a:cubicBezTo>
                  <a:cubicBezTo>
                    <a:pt x="1121" y="536"/>
                    <a:pt x="1087" y="542"/>
                    <a:pt x="1068" y="520"/>
                  </a:cubicBezTo>
                  <a:cubicBezTo>
                    <a:pt x="1050" y="500"/>
                    <a:pt x="1044" y="468"/>
                    <a:pt x="1033" y="443"/>
                  </a:cubicBezTo>
                  <a:cubicBezTo>
                    <a:pt x="1010" y="388"/>
                    <a:pt x="982" y="323"/>
                    <a:pt x="924" y="297"/>
                  </a:cubicBezTo>
                  <a:cubicBezTo>
                    <a:pt x="892" y="283"/>
                    <a:pt x="858" y="274"/>
                    <a:pt x="825" y="261"/>
                  </a:cubicBezTo>
                  <a:cubicBezTo>
                    <a:pt x="781" y="244"/>
                    <a:pt x="742" y="220"/>
                    <a:pt x="701" y="196"/>
                  </a:cubicBezTo>
                  <a:cubicBezTo>
                    <a:pt x="655" y="171"/>
                    <a:pt x="603" y="144"/>
                    <a:pt x="549" y="147"/>
                  </a:cubicBezTo>
                  <a:cubicBezTo>
                    <a:pt x="503" y="149"/>
                    <a:pt x="460" y="172"/>
                    <a:pt x="434" y="210"/>
                  </a:cubicBezTo>
                  <a:cubicBezTo>
                    <a:pt x="378" y="294"/>
                    <a:pt x="395" y="405"/>
                    <a:pt x="349" y="492"/>
                  </a:cubicBezTo>
                  <a:cubicBezTo>
                    <a:pt x="348" y="493"/>
                    <a:pt x="349" y="494"/>
                    <a:pt x="350" y="494"/>
                  </a:cubicBezTo>
                  <a:cubicBezTo>
                    <a:pt x="363" y="498"/>
                    <a:pt x="368" y="490"/>
                    <a:pt x="369" y="478"/>
                  </a:cubicBezTo>
                  <a:cubicBezTo>
                    <a:pt x="370" y="450"/>
                    <a:pt x="364" y="422"/>
                    <a:pt x="365" y="394"/>
                  </a:cubicBezTo>
                  <a:cubicBezTo>
                    <a:pt x="366" y="349"/>
                    <a:pt x="378" y="305"/>
                    <a:pt x="402" y="266"/>
                  </a:cubicBezTo>
                  <a:cubicBezTo>
                    <a:pt x="426" y="226"/>
                    <a:pt x="466" y="187"/>
                    <a:pt x="513" y="178"/>
                  </a:cubicBezTo>
                  <a:cubicBezTo>
                    <a:pt x="578" y="167"/>
                    <a:pt x="640" y="217"/>
                    <a:pt x="699" y="236"/>
                  </a:cubicBezTo>
                  <a:cubicBezTo>
                    <a:pt x="757" y="256"/>
                    <a:pt x="830" y="256"/>
                    <a:pt x="876" y="210"/>
                  </a:cubicBezTo>
                  <a:cubicBezTo>
                    <a:pt x="908" y="178"/>
                    <a:pt x="932" y="138"/>
                    <a:pt x="953" y="99"/>
                  </a:cubicBezTo>
                  <a:cubicBezTo>
                    <a:pt x="971" y="68"/>
                    <a:pt x="988" y="36"/>
                    <a:pt x="1002" y="2"/>
                  </a:cubicBezTo>
                  <a:cubicBezTo>
                    <a:pt x="1003" y="0"/>
                    <a:pt x="996" y="1"/>
                    <a:pt x="994" y="3"/>
                  </a:cubicBezTo>
                  <a:close/>
                </a:path>
              </a:pathLst>
            </a:custGeom>
            <a:solidFill>
              <a:srgbClr val="018CC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90988" y="1449388"/>
              <a:ext cx="4313238" cy="4919663"/>
            </a:xfrm>
            <a:custGeom>
              <a:avLst/>
              <a:gdLst/>
              <a:ahLst/>
              <a:cxnLst>
                <a:cxn ang="0">
                  <a:pos x="1010" y="48"/>
                </a:cxn>
                <a:cxn ang="0">
                  <a:pos x="801" y="233"/>
                </a:cxn>
                <a:cxn ang="0">
                  <a:pos x="362" y="351"/>
                </a:cxn>
                <a:cxn ang="0">
                  <a:pos x="424" y="267"/>
                </a:cxn>
                <a:cxn ang="0">
                  <a:pos x="777" y="268"/>
                </a:cxn>
                <a:cxn ang="0">
                  <a:pos x="1060" y="535"/>
                </a:cxn>
                <a:cxn ang="0">
                  <a:pos x="1405" y="395"/>
                </a:cxn>
                <a:cxn ang="0">
                  <a:pos x="1076" y="522"/>
                </a:cxn>
                <a:cxn ang="0">
                  <a:pos x="767" y="373"/>
                </a:cxn>
                <a:cxn ang="0">
                  <a:pos x="526" y="777"/>
                </a:cxn>
                <a:cxn ang="0">
                  <a:pos x="875" y="1014"/>
                </a:cxn>
                <a:cxn ang="0">
                  <a:pos x="873" y="1026"/>
                </a:cxn>
                <a:cxn ang="0">
                  <a:pos x="807" y="810"/>
                </a:cxn>
                <a:cxn ang="0">
                  <a:pos x="542" y="717"/>
                </a:cxn>
                <a:cxn ang="0">
                  <a:pos x="268" y="1201"/>
                </a:cxn>
                <a:cxn ang="0">
                  <a:pos x="13" y="1430"/>
                </a:cxn>
                <a:cxn ang="0">
                  <a:pos x="67" y="1609"/>
                </a:cxn>
                <a:cxn ang="0">
                  <a:pos x="323" y="1119"/>
                </a:cxn>
                <a:cxn ang="0">
                  <a:pos x="657" y="556"/>
                </a:cxn>
                <a:cxn ang="0">
                  <a:pos x="944" y="77"/>
                </a:cxn>
                <a:cxn ang="0">
                  <a:pos x="978" y="64"/>
                </a:cxn>
                <a:cxn ang="0">
                  <a:pos x="943" y="41"/>
                </a:cxn>
                <a:cxn ang="0">
                  <a:pos x="887" y="233"/>
                </a:cxn>
                <a:cxn ang="0">
                  <a:pos x="462" y="888"/>
                </a:cxn>
                <a:cxn ang="0">
                  <a:pos x="58" y="1413"/>
                </a:cxn>
                <a:cxn ang="0">
                  <a:pos x="18" y="1491"/>
                </a:cxn>
                <a:cxn ang="0">
                  <a:pos x="239" y="1231"/>
                </a:cxn>
                <a:cxn ang="0">
                  <a:pos x="450" y="838"/>
                </a:cxn>
                <a:cxn ang="0">
                  <a:pos x="711" y="827"/>
                </a:cxn>
                <a:cxn ang="0">
                  <a:pos x="913" y="865"/>
                </a:cxn>
                <a:cxn ang="0">
                  <a:pos x="828" y="1303"/>
                </a:cxn>
                <a:cxn ang="0">
                  <a:pos x="849" y="1065"/>
                </a:cxn>
                <a:cxn ang="0">
                  <a:pos x="867" y="807"/>
                </a:cxn>
                <a:cxn ang="0">
                  <a:pos x="538" y="738"/>
                </a:cxn>
                <a:cxn ang="0">
                  <a:pos x="846" y="332"/>
                </a:cxn>
                <a:cxn ang="0">
                  <a:pos x="1114" y="558"/>
                </a:cxn>
                <a:cxn ang="0">
                  <a:pos x="1410" y="398"/>
                </a:cxn>
                <a:cxn ang="0">
                  <a:pos x="1123" y="544"/>
                </a:cxn>
                <a:cxn ang="0">
                  <a:pos x="932" y="337"/>
                </a:cxn>
                <a:cxn ang="0">
                  <a:pos x="636" y="174"/>
                </a:cxn>
                <a:cxn ang="0">
                  <a:pos x="330" y="481"/>
                </a:cxn>
                <a:cxn ang="0">
                  <a:pos x="529" y="183"/>
                </a:cxn>
                <a:cxn ang="0">
                  <a:pos x="916" y="215"/>
                </a:cxn>
                <a:cxn ang="0">
                  <a:pos x="1015" y="16"/>
                </a:cxn>
                <a:cxn ang="0">
                  <a:pos x="986" y="55"/>
                </a:cxn>
              </a:cxnLst>
              <a:rect l="0" t="0" r="r" b="b"/>
              <a:pathLst>
                <a:path w="1414" h="1613">
                  <a:moveTo>
                    <a:pt x="986" y="55"/>
                  </a:moveTo>
                  <a:cubicBezTo>
                    <a:pt x="982" y="43"/>
                    <a:pt x="976" y="15"/>
                    <a:pt x="993" y="9"/>
                  </a:cubicBezTo>
                  <a:cubicBezTo>
                    <a:pt x="1012" y="3"/>
                    <a:pt x="1011" y="39"/>
                    <a:pt x="1010" y="48"/>
                  </a:cubicBezTo>
                  <a:cubicBezTo>
                    <a:pt x="1005" y="78"/>
                    <a:pt x="982" y="109"/>
                    <a:pt x="968" y="136"/>
                  </a:cubicBezTo>
                  <a:cubicBezTo>
                    <a:pt x="953" y="165"/>
                    <a:pt x="940" y="194"/>
                    <a:pt x="911" y="212"/>
                  </a:cubicBezTo>
                  <a:cubicBezTo>
                    <a:pt x="878" y="232"/>
                    <a:pt x="839" y="237"/>
                    <a:pt x="801" y="233"/>
                  </a:cubicBezTo>
                  <a:cubicBezTo>
                    <a:pt x="731" y="226"/>
                    <a:pt x="666" y="193"/>
                    <a:pt x="597" y="181"/>
                  </a:cubicBezTo>
                  <a:cubicBezTo>
                    <a:pt x="533" y="169"/>
                    <a:pt x="474" y="184"/>
                    <a:pt x="430" y="233"/>
                  </a:cubicBezTo>
                  <a:cubicBezTo>
                    <a:pt x="399" y="266"/>
                    <a:pt x="380" y="309"/>
                    <a:pt x="362" y="351"/>
                  </a:cubicBezTo>
                  <a:cubicBezTo>
                    <a:pt x="345" y="392"/>
                    <a:pt x="327" y="436"/>
                    <a:pt x="322" y="481"/>
                  </a:cubicBezTo>
                  <a:cubicBezTo>
                    <a:pt x="322" y="485"/>
                    <a:pt x="329" y="483"/>
                    <a:pt x="330" y="481"/>
                  </a:cubicBezTo>
                  <a:cubicBezTo>
                    <a:pt x="379" y="419"/>
                    <a:pt x="388" y="336"/>
                    <a:pt x="424" y="267"/>
                  </a:cubicBezTo>
                  <a:cubicBezTo>
                    <a:pt x="445" y="227"/>
                    <a:pt x="476" y="196"/>
                    <a:pt x="518" y="179"/>
                  </a:cubicBezTo>
                  <a:cubicBezTo>
                    <a:pt x="569" y="158"/>
                    <a:pt x="620" y="169"/>
                    <a:pt x="666" y="195"/>
                  </a:cubicBezTo>
                  <a:cubicBezTo>
                    <a:pt x="705" y="217"/>
                    <a:pt x="739" y="246"/>
                    <a:pt x="777" y="268"/>
                  </a:cubicBezTo>
                  <a:cubicBezTo>
                    <a:pt x="811" y="286"/>
                    <a:pt x="848" y="299"/>
                    <a:pt x="883" y="315"/>
                  </a:cubicBezTo>
                  <a:cubicBezTo>
                    <a:pt x="948" y="345"/>
                    <a:pt x="985" y="411"/>
                    <a:pt x="1017" y="472"/>
                  </a:cubicBezTo>
                  <a:cubicBezTo>
                    <a:pt x="1029" y="494"/>
                    <a:pt x="1039" y="519"/>
                    <a:pt x="1060" y="535"/>
                  </a:cubicBezTo>
                  <a:cubicBezTo>
                    <a:pt x="1085" y="554"/>
                    <a:pt x="1123" y="550"/>
                    <a:pt x="1153" y="547"/>
                  </a:cubicBezTo>
                  <a:cubicBezTo>
                    <a:pt x="1259" y="537"/>
                    <a:pt x="1332" y="463"/>
                    <a:pt x="1410" y="397"/>
                  </a:cubicBezTo>
                  <a:cubicBezTo>
                    <a:pt x="1414" y="394"/>
                    <a:pt x="1407" y="394"/>
                    <a:pt x="1405" y="395"/>
                  </a:cubicBezTo>
                  <a:cubicBezTo>
                    <a:pt x="1356" y="431"/>
                    <a:pt x="1303" y="461"/>
                    <a:pt x="1249" y="488"/>
                  </a:cubicBezTo>
                  <a:cubicBezTo>
                    <a:pt x="1210" y="508"/>
                    <a:pt x="1172" y="529"/>
                    <a:pt x="1132" y="548"/>
                  </a:cubicBezTo>
                  <a:cubicBezTo>
                    <a:pt x="1105" y="560"/>
                    <a:pt x="1092" y="542"/>
                    <a:pt x="1076" y="522"/>
                  </a:cubicBezTo>
                  <a:cubicBezTo>
                    <a:pt x="1046" y="484"/>
                    <a:pt x="1016" y="445"/>
                    <a:pt x="983" y="409"/>
                  </a:cubicBezTo>
                  <a:cubicBezTo>
                    <a:pt x="946" y="369"/>
                    <a:pt x="894" y="316"/>
                    <a:pt x="834" y="329"/>
                  </a:cubicBezTo>
                  <a:cubicBezTo>
                    <a:pt x="807" y="335"/>
                    <a:pt x="785" y="354"/>
                    <a:pt x="767" y="373"/>
                  </a:cubicBezTo>
                  <a:cubicBezTo>
                    <a:pt x="736" y="406"/>
                    <a:pt x="712" y="446"/>
                    <a:pt x="689" y="485"/>
                  </a:cubicBezTo>
                  <a:cubicBezTo>
                    <a:pt x="656" y="543"/>
                    <a:pt x="618" y="596"/>
                    <a:pt x="580" y="651"/>
                  </a:cubicBezTo>
                  <a:cubicBezTo>
                    <a:pt x="557" y="684"/>
                    <a:pt x="518" y="733"/>
                    <a:pt x="526" y="777"/>
                  </a:cubicBezTo>
                  <a:cubicBezTo>
                    <a:pt x="535" y="828"/>
                    <a:pt x="618" y="823"/>
                    <a:pt x="654" y="821"/>
                  </a:cubicBezTo>
                  <a:cubicBezTo>
                    <a:pt x="730" y="818"/>
                    <a:pt x="815" y="795"/>
                    <a:pt x="890" y="818"/>
                  </a:cubicBezTo>
                  <a:cubicBezTo>
                    <a:pt x="983" y="845"/>
                    <a:pt x="904" y="967"/>
                    <a:pt x="875" y="1014"/>
                  </a:cubicBezTo>
                  <a:cubicBezTo>
                    <a:pt x="825" y="1095"/>
                    <a:pt x="710" y="1227"/>
                    <a:pt x="828" y="1303"/>
                  </a:cubicBezTo>
                  <a:cubicBezTo>
                    <a:pt x="830" y="1304"/>
                    <a:pt x="837" y="1302"/>
                    <a:pt x="835" y="1300"/>
                  </a:cubicBezTo>
                  <a:cubicBezTo>
                    <a:pt x="774" y="1212"/>
                    <a:pt x="834" y="1109"/>
                    <a:pt x="873" y="1026"/>
                  </a:cubicBezTo>
                  <a:cubicBezTo>
                    <a:pt x="892" y="986"/>
                    <a:pt x="905" y="946"/>
                    <a:pt x="915" y="902"/>
                  </a:cubicBezTo>
                  <a:cubicBezTo>
                    <a:pt x="920" y="878"/>
                    <a:pt x="927" y="847"/>
                    <a:pt x="917" y="822"/>
                  </a:cubicBezTo>
                  <a:cubicBezTo>
                    <a:pt x="902" y="784"/>
                    <a:pt x="834" y="805"/>
                    <a:pt x="807" y="810"/>
                  </a:cubicBezTo>
                  <a:cubicBezTo>
                    <a:pt x="730" y="823"/>
                    <a:pt x="631" y="842"/>
                    <a:pt x="574" y="774"/>
                  </a:cubicBezTo>
                  <a:cubicBezTo>
                    <a:pt x="561" y="758"/>
                    <a:pt x="553" y="738"/>
                    <a:pt x="548" y="718"/>
                  </a:cubicBezTo>
                  <a:cubicBezTo>
                    <a:pt x="548" y="715"/>
                    <a:pt x="543" y="716"/>
                    <a:pt x="542" y="717"/>
                  </a:cubicBezTo>
                  <a:cubicBezTo>
                    <a:pt x="481" y="752"/>
                    <a:pt x="449" y="820"/>
                    <a:pt x="424" y="883"/>
                  </a:cubicBezTo>
                  <a:cubicBezTo>
                    <a:pt x="393" y="961"/>
                    <a:pt x="371" y="1043"/>
                    <a:pt x="332" y="1118"/>
                  </a:cubicBezTo>
                  <a:cubicBezTo>
                    <a:pt x="316" y="1149"/>
                    <a:pt x="295" y="1178"/>
                    <a:pt x="268" y="1201"/>
                  </a:cubicBezTo>
                  <a:cubicBezTo>
                    <a:pt x="239" y="1227"/>
                    <a:pt x="207" y="1249"/>
                    <a:pt x="176" y="1272"/>
                  </a:cubicBezTo>
                  <a:cubicBezTo>
                    <a:pt x="143" y="1297"/>
                    <a:pt x="109" y="1323"/>
                    <a:pt x="78" y="1351"/>
                  </a:cubicBezTo>
                  <a:cubicBezTo>
                    <a:pt x="53" y="1374"/>
                    <a:pt x="28" y="1399"/>
                    <a:pt x="13" y="1430"/>
                  </a:cubicBezTo>
                  <a:cubicBezTo>
                    <a:pt x="0" y="1456"/>
                    <a:pt x="8" y="1486"/>
                    <a:pt x="16" y="1513"/>
                  </a:cubicBezTo>
                  <a:cubicBezTo>
                    <a:pt x="26" y="1547"/>
                    <a:pt x="41" y="1581"/>
                    <a:pt x="59" y="1611"/>
                  </a:cubicBezTo>
                  <a:cubicBezTo>
                    <a:pt x="61" y="1613"/>
                    <a:pt x="68" y="1611"/>
                    <a:pt x="67" y="1609"/>
                  </a:cubicBezTo>
                  <a:cubicBezTo>
                    <a:pt x="48" y="1560"/>
                    <a:pt x="41" y="1510"/>
                    <a:pt x="51" y="1458"/>
                  </a:cubicBezTo>
                  <a:cubicBezTo>
                    <a:pt x="61" y="1413"/>
                    <a:pt x="85" y="1372"/>
                    <a:pt x="113" y="1336"/>
                  </a:cubicBezTo>
                  <a:cubicBezTo>
                    <a:pt x="175" y="1256"/>
                    <a:pt x="259" y="1197"/>
                    <a:pt x="323" y="1119"/>
                  </a:cubicBezTo>
                  <a:cubicBezTo>
                    <a:pt x="393" y="1034"/>
                    <a:pt x="446" y="936"/>
                    <a:pt x="495" y="838"/>
                  </a:cubicBezTo>
                  <a:cubicBezTo>
                    <a:pt x="518" y="790"/>
                    <a:pt x="540" y="742"/>
                    <a:pt x="565" y="695"/>
                  </a:cubicBezTo>
                  <a:cubicBezTo>
                    <a:pt x="591" y="645"/>
                    <a:pt x="622" y="600"/>
                    <a:pt x="657" y="556"/>
                  </a:cubicBezTo>
                  <a:cubicBezTo>
                    <a:pt x="742" y="447"/>
                    <a:pt x="825" y="336"/>
                    <a:pt x="903" y="222"/>
                  </a:cubicBezTo>
                  <a:cubicBezTo>
                    <a:pt x="918" y="200"/>
                    <a:pt x="932" y="180"/>
                    <a:pt x="937" y="153"/>
                  </a:cubicBezTo>
                  <a:cubicBezTo>
                    <a:pt x="943" y="128"/>
                    <a:pt x="942" y="102"/>
                    <a:pt x="944" y="77"/>
                  </a:cubicBezTo>
                  <a:cubicBezTo>
                    <a:pt x="945" y="51"/>
                    <a:pt x="952" y="22"/>
                    <a:pt x="980" y="13"/>
                  </a:cubicBezTo>
                  <a:cubicBezTo>
                    <a:pt x="991" y="10"/>
                    <a:pt x="1005" y="14"/>
                    <a:pt x="1008" y="25"/>
                  </a:cubicBezTo>
                  <a:cubicBezTo>
                    <a:pt x="1013" y="42"/>
                    <a:pt x="988" y="57"/>
                    <a:pt x="978" y="64"/>
                  </a:cubicBezTo>
                  <a:cubicBezTo>
                    <a:pt x="973" y="67"/>
                    <a:pt x="980" y="68"/>
                    <a:pt x="982" y="67"/>
                  </a:cubicBezTo>
                  <a:cubicBezTo>
                    <a:pt x="999" y="56"/>
                    <a:pt x="1037" y="23"/>
                    <a:pt x="1002" y="9"/>
                  </a:cubicBezTo>
                  <a:cubicBezTo>
                    <a:pt x="978" y="0"/>
                    <a:pt x="953" y="20"/>
                    <a:pt x="943" y="41"/>
                  </a:cubicBezTo>
                  <a:cubicBezTo>
                    <a:pt x="936" y="57"/>
                    <a:pt x="936" y="76"/>
                    <a:pt x="935" y="94"/>
                  </a:cubicBezTo>
                  <a:cubicBezTo>
                    <a:pt x="934" y="117"/>
                    <a:pt x="933" y="141"/>
                    <a:pt x="927" y="164"/>
                  </a:cubicBezTo>
                  <a:cubicBezTo>
                    <a:pt x="921" y="190"/>
                    <a:pt x="902" y="212"/>
                    <a:pt x="887" y="233"/>
                  </a:cubicBezTo>
                  <a:cubicBezTo>
                    <a:pt x="870" y="259"/>
                    <a:pt x="852" y="285"/>
                    <a:pt x="833" y="311"/>
                  </a:cubicBezTo>
                  <a:cubicBezTo>
                    <a:pt x="763" y="409"/>
                    <a:pt x="685" y="502"/>
                    <a:pt x="615" y="601"/>
                  </a:cubicBezTo>
                  <a:cubicBezTo>
                    <a:pt x="551" y="689"/>
                    <a:pt x="512" y="792"/>
                    <a:pt x="462" y="888"/>
                  </a:cubicBezTo>
                  <a:cubicBezTo>
                    <a:pt x="425" y="958"/>
                    <a:pt x="384" y="1028"/>
                    <a:pt x="336" y="1092"/>
                  </a:cubicBezTo>
                  <a:cubicBezTo>
                    <a:pt x="289" y="1155"/>
                    <a:pt x="231" y="1206"/>
                    <a:pt x="175" y="1260"/>
                  </a:cubicBezTo>
                  <a:cubicBezTo>
                    <a:pt x="128" y="1305"/>
                    <a:pt x="85" y="1354"/>
                    <a:pt x="58" y="1413"/>
                  </a:cubicBezTo>
                  <a:cubicBezTo>
                    <a:pt x="30" y="1477"/>
                    <a:pt x="34" y="1546"/>
                    <a:pt x="59" y="1611"/>
                  </a:cubicBezTo>
                  <a:cubicBezTo>
                    <a:pt x="62" y="1610"/>
                    <a:pt x="64" y="1609"/>
                    <a:pt x="67" y="1608"/>
                  </a:cubicBezTo>
                  <a:cubicBezTo>
                    <a:pt x="45" y="1572"/>
                    <a:pt x="28" y="1532"/>
                    <a:pt x="18" y="1491"/>
                  </a:cubicBezTo>
                  <a:cubicBezTo>
                    <a:pt x="14" y="1474"/>
                    <a:pt x="12" y="1456"/>
                    <a:pt x="17" y="1439"/>
                  </a:cubicBezTo>
                  <a:cubicBezTo>
                    <a:pt x="22" y="1422"/>
                    <a:pt x="34" y="1406"/>
                    <a:pt x="45" y="1393"/>
                  </a:cubicBezTo>
                  <a:cubicBezTo>
                    <a:pt x="99" y="1328"/>
                    <a:pt x="173" y="1281"/>
                    <a:pt x="239" y="1231"/>
                  </a:cubicBezTo>
                  <a:cubicBezTo>
                    <a:pt x="263" y="1213"/>
                    <a:pt x="288" y="1194"/>
                    <a:pt x="306" y="1170"/>
                  </a:cubicBezTo>
                  <a:cubicBezTo>
                    <a:pt x="330" y="1140"/>
                    <a:pt x="347" y="1106"/>
                    <a:pt x="362" y="1071"/>
                  </a:cubicBezTo>
                  <a:cubicBezTo>
                    <a:pt x="394" y="995"/>
                    <a:pt x="415" y="914"/>
                    <a:pt x="450" y="838"/>
                  </a:cubicBezTo>
                  <a:cubicBezTo>
                    <a:pt x="472" y="792"/>
                    <a:pt x="501" y="746"/>
                    <a:pt x="547" y="720"/>
                  </a:cubicBezTo>
                  <a:cubicBezTo>
                    <a:pt x="545" y="720"/>
                    <a:pt x="543" y="720"/>
                    <a:pt x="540" y="720"/>
                  </a:cubicBezTo>
                  <a:cubicBezTo>
                    <a:pt x="560" y="802"/>
                    <a:pt x="633" y="830"/>
                    <a:pt x="711" y="827"/>
                  </a:cubicBezTo>
                  <a:cubicBezTo>
                    <a:pt x="748" y="826"/>
                    <a:pt x="785" y="818"/>
                    <a:pt x="821" y="812"/>
                  </a:cubicBezTo>
                  <a:cubicBezTo>
                    <a:pt x="843" y="808"/>
                    <a:pt x="870" y="802"/>
                    <a:pt x="892" y="809"/>
                  </a:cubicBezTo>
                  <a:cubicBezTo>
                    <a:pt x="915" y="816"/>
                    <a:pt x="914" y="846"/>
                    <a:pt x="913" y="865"/>
                  </a:cubicBezTo>
                  <a:cubicBezTo>
                    <a:pt x="910" y="907"/>
                    <a:pt x="897" y="951"/>
                    <a:pt x="882" y="990"/>
                  </a:cubicBezTo>
                  <a:cubicBezTo>
                    <a:pt x="849" y="1070"/>
                    <a:pt x="790" y="1152"/>
                    <a:pt x="803" y="1243"/>
                  </a:cubicBezTo>
                  <a:cubicBezTo>
                    <a:pt x="806" y="1265"/>
                    <a:pt x="815" y="1285"/>
                    <a:pt x="828" y="1303"/>
                  </a:cubicBezTo>
                  <a:cubicBezTo>
                    <a:pt x="830" y="1302"/>
                    <a:pt x="832" y="1300"/>
                    <a:pt x="835" y="1299"/>
                  </a:cubicBezTo>
                  <a:cubicBezTo>
                    <a:pt x="792" y="1272"/>
                    <a:pt x="776" y="1232"/>
                    <a:pt x="788" y="1183"/>
                  </a:cubicBezTo>
                  <a:cubicBezTo>
                    <a:pt x="798" y="1140"/>
                    <a:pt x="825" y="1102"/>
                    <a:pt x="849" y="1065"/>
                  </a:cubicBezTo>
                  <a:cubicBezTo>
                    <a:pt x="873" y="1029"/>
                    <a:pt x="897" y="992"/>
                    <a:pt x="917" y="953"/>
                  </a:cubicBezTo>
                  <a:cubicBezTo>
                    <a:pt x="929" y="929"/>
                    <a:pt x="940" y="902"/>
                    <a:pt x="942" y="874"/>
                  </a:cubicBezTo>
                  <a:cubicBezTo>
                    <a:pt x="945" y="830"/>
                    <a:pt x="906" y="813"/>
                    <a:pt x="867" y="807"/>
                  </a:cubicBezTo>
                  <a:cubicBezTo>
                    <a:pt x="785" y="795"/>
                    <a:pt x="702" y="819"/>
                    <a:pt x="620" y="817"/>
                  </a:cubicBezTo>
                  <a:cubicBezTo>
                    <a:pt x="594" y="816"/>
                    <a:pt x="560" y="813"/>
                    <a:pt x="542" y="793"/>
                  </a:cubicBezTo>
                  <a:cubicBezTo>
                    <a:pt x="528" y="777"/>
                    <a:pt x="532" y="755"/>
                    <a:pt x="538" y="738"/>
                  </a:cubicBezTo>
                  <a:cubicBezTo>
                    <a:pt x="556" y="683"/>
                    <a:pt x="598" y="635"/>
                    <a:pt x="631" y="589"/>
                  </a:cubicBezTo>
                  <a:cubicBezTo>
                    <a:pt x="678" y="523"/>
                    <a:pt x="712" y="447"/>
                    <a:pt x="764" y="385"/>
                  </a:cubicBezTo>
                  <a:cubicBezTo>
                    <a:pt x="785" y="360"/>
                    <a:pt x="812" y="335"/>
                    <a:pt x="846" y="332"/>
                  </a:cubicBezTo>
                  <a:cubicBezTo>
                    <a:pt x="878" y="329"/>
                    <a:pt x="909" y="350"/>
                    <a:pt x="933" y="370"/>
                  </a:cubicBezTo>
                  <a:cubicBezTo>
                    <a:pt x="978" y="408"/>
                    <a:pt x="1015" y="457"/>
                    <a:pt x="1052" y="503"/>
                  </a:cubicBezTo>
                  <a:cubicBezTo>
                    <a:pt x="1066" y="520"/>
                    <a:pt x="1087" y="560"/>
                    <a:pt x="1114" y="558"/>
                  </a:cubicBezTo>
                  <a:cubicBezTo>
                    <a:pt x="1125" y="557"/>
                    <a:pt x="1136" y="551"/>
                    <a:pt x="1147" y="546"/>
                  </a:cubicBezTo>
                  <a:cubicBezTo>
                    <a:pt x="1172" y="533"/>
                    <a:pt x="1196" y="519"/>
                    <a:pt x="1221" y="507"/>
                  </a:cubicBezTo>
                  <a:cubicBezTo>
                    <a:pt x="1286" y="475"/>
                    <a:pt x="1351" y="442"/>
                    <a:pt x="1410" y="398"/>
                  </a:cubicBezTo>
                  <a:cubicBezTo>
                    <a:pt x="1408" y="397"/>
                    <a:pt x="1406" y="396"/>
                    <a:pt x="1404" y="396"/>
                  </a:cubicBezTo>
                  <a:cubicBezTo>
                    <a:pt x="1364" y="429"/>
                    <a:pt x="1326" y="466"/>
                    <a:pt x="1282" y="495"/>
                  </a:cubicBezTo>
                  <a:cubicBezTo>
                    <a:pt x="1234" y="528"/>
                    <a:pt x="1181" y="543"/>
                    <a:pt x="1123" y="544"/>
                  </a:cubicBezTo>
                  <a:cubicBezTo>
                    <a:pt x="1092" y="545"/>
                    <a:pt x="1066" y="537"/>
                    <a:pt x="1048" y="511"/>
                  </a:cubicBezTo>
                  <a:cubicBezTo>
                    <a:pt x="1029" y="484"/>
                    <a:pt x="1016" y="452"/>
                    <a:pt x="998" y="424"/>
                  </a:cubicBezTo>
                  <a:cubicBezTo>
                    <a:pt x="979" y="393"/>
                    <a:pt x="959" y="361"/>
                    <a:pt x="932" y="337"/>
                  </a:cubicBezTo>
                  <a:cubicBezTo>
                    <a:pt x="912" y="320"/>
                    <a:pt x="887" y="309"/>
                    <a:pt x="862" y="299"/>
                  </a:cubicBezTo>
                  <a:cubicBezTo>
                    <a:pt x="822" y="282"/>
                    <a:pt x="783" y="265"/>
                    <a:pt x="746" y="241"/>
                  </a:cubicBezTo>
                  <a:cubicBezTo>
                    <a:pt x="711" y="217"/>
                    <a:pt x="677" y="190"/>
                    <a:pt x="636" y="174"/>
                  </a:cubicBezTo>
                  <a:cubicBezTo>
                    <a:pt x="557" y="142"/>
                    <a:pt x="470" y="181"/>
                    <a:pt x="426" y="250"/>
                  </a:cubicBezTo>
                  <a:cubicBezTo>
                    <a:pt x="380" y="322"/>
                    <a:pt x="376" y="413"/>
                    <a:pt x="323" y="481"/>
                  </a:cubicBezTo>
                  <a:cubicBezTo>
                    <a:pt x="325" y="481"/>
                    <a:pt x="328" y="481"/>
                    <a:pt x="330" y="481"/>
                  </a:cubicBezTo>
                  <a:cubicBezTo>
                    <a:pt x="334" y="438"/>
                    <a:pt x="351" y="396"/>
                    <a:pt x="368" y="356"/>
                  </a:cubicBezTo>
                  <a:cubicBezTo>
                    <a:pt x="383" y="317"/>
                    <a:pt x="401" y="279"/>
                    <a:pt x="427" y="245"/>
                  </a:cubicBezTo>
                  <a:cubicBezTo>
                    <a:pt x="452" y="212"/>
                    <a:pt x="487" y="189"/>
                    <a:pt x="529" y="183"/>
                  </a:cubicBezTo>
                  <a:cubicBezTo>
                    <a:pt x="563" y="178"/>
                    <a:pt x="599" y="185"/>
                    <a:pt x="632" y="194"/>
                  </a:cubicBezTo>
                  <a:cubicBezTo>
                    <a:pt x="697" y="212"/>
                    <a:pt x="762" y="241"/>
                    <a:pt x="831" y="239"/>
                  </a:cubicBezTo>
                  <a:cubicBezTo>
                    <a:pt x="861" y="239"/>
                    <a:pt x="890" y="230"/>
                    <a:pt x="916" y="215"/>
                  </a:cubicBezTo>
                  <a:cubicBezTo>
                    <a:pt x="942" y="200"/>
                    <a:pt x="953" y="178"/>
                    <a:pt x="967" y="153"/>
                  </a:cubicBezTo>
                  <a:cubicBezTo>
                    <a:pt x="980" y="128"/>
                    <a:pt x="993" y="104"/>
                    <a:pt x="1005" y="79"/>
                  </a:cubicBezTo>
                  <a:cubicBezTo>
                    <a:pt x="1015" y="60"/>
                    <a:pt x="1025" y="37"/>
                    <a:pt x="1015" y="16"/>
                  </a:cubicBezTo>
                  <a:cubicBezTo>
                    <a:pt x="1010" y="5"/>
                    <a:pt x="998" y="2"/>
                    <a:pt x="987" y="7"/>
                  </a:cubicBezTo>
                  <a:cubicBezTo>
                    <a:pt x="969" y="16"/>
                    <a:pt x="974" y="42"/>
                    <a:pt x="978" y="57"/>
                  </a:cubicBezTo>
                  <a:cubicBezTo>
                    <a:pt x="979" y="60"/>
                    <a:pt x="987" y="58"/>
                    <a:pt x="986" y="55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847851" y="5562600"/>
            <a:ext cx="7296150" cy="129540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09800" y="5715000"/>
            <a:ext cx="6477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4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4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4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4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400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6324600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8441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4553851</TotalTime>
  <Words>64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725</cp:revision>
  <dcterms:created xsi:type="dcterms:W3CDTF">2010-07-23T09:33:49Z</dcterms:created>
  <dcterms:modified xsi:type="dcterms:W3CDTF">2014-04-26T02:37:20Z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