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53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2590800" y="3029430"/>
            <a:ext cx="1828800" cy="14478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ounded Rectangle 71"/>
          <p:cNvSpPr/>
          <p:nvPr/>
        </p:nvSpPr>
        <p:spPr>
          <a:xfrm>
            <a:off x="4680217" y="3029430"/>
            <a:ext cx="1828800" cy="14478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ounded Rectangle 72"/>
          <p:cNvSpPr/>
          <p:nvPr/>
        </p:nvSpPr>
        <p:spPr>
          <a:xfrm>
            <a:off x="6758108" y="3029430"/>
            <a:ext cx="1828800" cy="14478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ounded Rectangle 61"/>
          <p:cNvSpPr/>
          <p:nvPr/>
        </p:nvSpPr>
        <p:spPr>
          <a:xfrm>
            <a:off x="2590800" y="1219200"/>
            <a:ext cx="1828800" cy="14478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4648200" y="1219200"/>
            <a:ext cx="1828800" cy="14478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6724810" y="1219200"/>
            <a:ext cx="1828800" cy="14478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1219200"/>
            <a:ext cx="1828800" cy="14478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1066800"/>
            <a:ext cx="8305800" cy="381000"/>
          </a:xfrm>
          <a:prstGeom prst="roundRect">
            <a:avLst/>
          </a:pr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33400" y="3029430"/>
            <a:ext cx="1828800" cy="14478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2895600"/>
            <a:ext cx="8305800" cy="381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192691" y="4876800"/>
            <a:ext cx="2438400" cy="1447800"/>
          </a:xfrm>
          <a:prstGeom prst="roundRect">
            <a:avLst/>
          </a:pr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chemeClr val="tx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354721" y="4876800"/>
            <a:ext cx="2438400" cy="1447800"/>
          </a:xfrm>
          <a:prstGeom prst="roundRect">
            <a:avLst/>
          </a:pr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chemeClr val="tx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33400" y="4876800"/>
            <a:ext cx="2438400" cy="1447800"/>
          </a:xfrm>
          <a:prstGeom prst="roundRect">
            <a:avLst/>
          </a:pr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chemeClr val="tx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4736566"/>
            <a:ext cx="8305800" cy="381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838200" y="1099457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917782" y="1099457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086600" y="1099457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194227" y="4775626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999540" y="4775626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913069" y="4775626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62000" y="1600200"/>
            <a:ext cx="1447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62000" y="5325676"/>
            <a:ext cx="2057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Your text here.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591005" y="5325676"/>
            <a:ext cx="2057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357257" y="5325676"/>
            <a:ext cx="2057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Your text here.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819400" y="1600200"/>
            <a:ext cx="1676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934200" y="1600200"/>
            <a:ext cx="1447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</a:t>
            </a:r>
            <a:r>
              <a:rPr lang="uk-UA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.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60079" y="3484709"/>
            <a:ext cx="144972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826213" y="1600200"/>
            <a:ext cx="1447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843092" y="1099457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739998" y="3396343"/>
            <a:ext cx="1447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797398" y="3396343"/>
            <a:ext cx="1676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</a:t>
            </a:r>
          </a:p>
        </p:txBody>
      </p:sp>
      <p:sp>
        <p:nvSpPr>
          <p:cNvPr id="80" name="Rectangle 79"/>
          <p:cNvSpPr/>
          <p:nvPr/>
        </p:nvSpPr>
        <p:spPr>
          <a:xfrm>
            <a:off x="6804211" y="3396343"/>
            <a:ext cx="1447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</a:t>
            </a:r>
          </a:p>
        </p:txBody>
      </p:sp>
      <p:grpSp>
        <p:nvGrpSpPr>
          <p:cNvPr id="81" name="Group 80"/>
          <p:cNvGrpSpPr/>
          <p:nvPr/>
        </p:nvGrpSpPr>
        <p:grpSpPr>
          <a:xfrm flipH="1">
            <a:off x="2335518" y="1082040"/>
            <a:ext cx="331482" cy="331478"/>
            <a:chOff x="3748717" y="4742799"/>
            <a:chExt cx="362604" cy="362602"/>
          </a:xfrm>
        </p:grpSpPr>
        <p:sp>
          <p:nvSpPr>
            <p:cNvPr id="82" name="Oval 51"/>
            <p:cNvSpPr>
              <a:spLocks noChangeArrowheads="1"/>
            </p:cNvSpPr>
            <p:nvPr/>
          </p:nvSpPr>
          <p:spPr bwMode="auto">
            <a:xfrm flipH="1">
              <a:off x="3748717" y="4742799"/>
              <a:ext cx="362604" cy="362602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4D4D4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83" name="Freeform 6"/>
            <p:cNvSpPr>
              <a:spLocks/>
            </p:cNvSpPr>
            <p:nvPr/>
          </p:nvSpPr>
          <p:spPr bwMode="auto">
            <a:xfrm rot="10800000">
              <a:off x="3823872" y="4811037"/>
              <a:ext cx="144878" cy="23001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Oval 53"/>
            <p:cNvSpPr>
              <a:spLocks noChangeArrowheads="1"/>
            </p:cNvSpPr>
            <p:nvPr/>
          </p:nvSpPr>
          <p:spPr bwMode="auto">
            <a:xfrm flipH="1">
              <a:off x="3795503" y="4759174"/>
              <a:ext cx="271368" cy="210543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 flipH="1">
            <a:off x="4370058" y="1082040"/>
            <a:ext cx="331482" cy="331478"/>
            <a:chOff x="3748717" y="4742799"/>
            <a:chExt cx="362604" cy="362602"/>
          </a:xfrm>
        </p:grpSpPr>
        <p:sp>
          <p:nvSpPr>
            <p:cNvPr id="86" name="Oval 51"/>
            <p:cNvSpPr>
              <a:spLocks noChangeArrowheads="1"/>
            </p:cNvSpPr>
            <p:nvPr/>
          </p:nvSpPr>
          <p:spPr bwMode="auto">
            <a:xfrm flipH="1">
              <a:off x="3748717" y="4742799"/>
              <a:ext cx="362604" cy="362602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4D4D4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87" name="Freeform 6"/>
            <p:cNvSpPr>
              <a:spLocks/>
            </p:cNvSpPr>
            <p:nvPr/>
          </p:nvSpPr>
          <p:spPr bwMode="auto">
            <a:xfrm rot="10800000">
              <a:off x="3823872" y="4811037"/>
              <a:ext cx="144878" cy="23001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Oval 53"/>
            <p:cNvSpPr>
              <a:spLocks noChangeArrowheads="1"/>
            </p:cNvSpPr>
            <p:nvPr/>
          </p:nvSpPr>
          <p:spPr bwMode="auto">
            <a:xfrm flipH="1">
              <a:off x="3795503" y="4759174"/>
              <a:ext cx="271368" cy="210543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 flipH="1">
            <a:off x="6442698" y="1082040"/>
            <a:ext cx="331482" cy="331478"/>
            <a:chOff x="3748717" y="4742799"/>
            <a:chExt cx="362604" cy="362602"/>
          </a:xfrm>
        </p:grpSpPr>
        <p:sp>
          <p:nvSpPr>
            <p:cNvPr id="90" name="Oval 51"/>
            <p:cNvSpPr>
              <a:spLocks noChangeArrowheads="1"/>
            </p:cNvSpPr>
            <p:nvPr/>
          </p:nvSpPr>
          <p:spPr bwMode="auto">
            <a:xfrm flipH="1">
              <a:off x="3748717" y="4742799"/>
              <a:ext cx="362604" cy="362602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4D4D4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91" name="Freeform 6"/>
            <p:cNvSpPr>
              <a:spLocks/>
            </p:cNvSpPr>
            <p:nvPr/>
          </p:nvSpPr>
          <p:spPr bwMode="auto">
            <a:xfrm rot="10800000">
              <a:off x="3823872" y="4811037"/>
              <a:ext cx="144878" cy="23001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53"/>
            <p:cNvSpPr>
              <a:spLocks noChangeArrowheads="1"/>
            </p:cNvSpPr>
            <p:nvPr/>
          </p:nvSpPr>
          <p:spPr bwMode="auto">
            <a:xfrm flipH="1">
              <a:off x="3795503" y="4759174"/>
              <a:ext cx="271368" cy="210543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grpSp>
        <p:nvGrpSpPr>
          <p:cNvPr id="93" name="Group 23"/>
          <p:cNvGrpSpPr/>
          <p:nvPr/>
        </p:nvGrpSpPr>
        <p:grpSpPr>
          <a:xfrm>
            <a:off x="2326514" y="2909221"/>
            <a:ext cx="340486" cy="340484"/>
            <a:chOff x="2643822" y="5592763"/>
            <a:chExt cx="246063" cy="246063"/>
          </a:xfrm>
        </p:grpSpPr>
        <p:sp>
          <p:nvSpPr>
            <p:cNvPr id="94" name="Oval 51"/>
            <p:cNvSpPr>
              <a:spLocks noChangeArrowheads="1"/>
            </p:cNvSpPr>
            <p:nvPr/>
          </p:nvSpPr>
          <p:spPr bwMode="auto">
            <a:xfrm>
              <a:off x="2643822" y="5592763"/>
              <a:ext cx="246063" cy="24606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1905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95" name="Freeform 52"/>
            <p:cNvSpPr>
              <a:spLocks/>
            </p:cNvSpPr>
            <p:nvPr/>
          </p:nvSpPr>
          <p:spPr bwMode="auto">
            <a:xfrm>
              <a:off x="2740660" y="5629275"/>
              <a:ext cx="107950" cy="174625"/>
            </a:xfrm>
            <a:custGeom>
              <a:avLst/>
              <a:gdLst/>
              <a:ahLst/>
              <a:cxnLst>
                <a:cxn ang="0">
                  <a:pos x="21" y="17"/>
                </a:cxn>
                <a:cxn ang="0">
                  <a:pos x="21" y="15"/>
                </a:cxn>
                <a:cxn ang="0">
                  <a:pos x="12" y="7"/>
                </a:cxn>
                <a:cxn ang="0">
                  <a:pos x="4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0" y="31"/>
                </a:cxn>
                <a:cxn ang="0">
                  <a:pos x="1" y="34"/>
                </a:cxn>
                <a:cxn ang="0">
                  <a:pos x="3" y="34"/>
                </a:cxn>
                <a:cxn ang="0">
                  <a:pos x="4" y="33"/>
                </a:cxn>
                <a:cxn ang="0">
                  <a:pos x="12" y="27"/>
                </a:cxn>
                <a:cxn ang="0">
                  <a:pos x="21" y="19"/>
                </a:cxn>
                <a:cxn ang="0">
                  <a:pos x="21" y="17"/>
                </a:cxn>
              </a:cxnLst>
              <a:rect l="0" t="0" r="r" b="b"/>
              <a:pathLst>
                <a:path w="21" h="34">
                  <a:moveTo>
                    <a:pt x="21" y="17"/>
                  </a:moveTo>
                  <a:cubicBezTo>
                    <a:pt x="21" y="16"/>
                    <a:pt x="21" y="15"/>
                    <a:pt x="21" y="15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2"/>
                    <a:pt x="0" y="33"/>
                    <a:pt x="1" y="34"/>
                  </a:cubicBezTo>
                  <a:cubicBezTo>
                    <a:pt x="2" y="34"/>
                    <a:pt x="2" y="34"/>
                    <a:pt x="3" y="34"/>
                  </a:cubicBezTo>
                  <a:cubicBezTo>
                    <a:pt x="3" y="34"/>
                    <a:pt x="4" y="34"/>
                    <a:pt x="4" y="33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8"/>
                    <a:pt x="21" y="18"/>
                    <a:pt x="21" y="17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96" name="Oval 53"/>
            <p:cNvSpPr>
              <a:spLocks noChangeArrowheads="1"/>
            </p:cNvSpPr>
            <p:nvPr/>
          </p:nvSpPr>
          <p:spPr bwMode="auto">
            <a:xfrm>
              <a:off x="2673985" y="5603875"/>
              <a:ext cx="184150" cy="142875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grpSp>
        <p:nvGrpSpPr>
          <p:cNvPr id="97" name="Group 23"/>
          <p:cNvGrpSpPr/>
          <p:nvPr/>
        </p:nvGrpSpPr>
        <p:grpSpPr>
          <a:xfrm>
            <a:off x="4391534" y="2909221"/>
            <a:ext cx="340486" cy="340484"/>
            <a:chOff x="2643822" y="5592763"/>
            <a:chExt cx="246063" cy="246063"/>
          </a:xfrm>
        </p:grpSpPr>
        <p:sp>
          <p:nvSpPr>
            <p:cNvPr id="98" name="Oval 51"/>
            <p:cNvSpPr>
              <a:spLocks noChangeArrowheads="1"/>
            </p:cNvSpPr>
            <p:nvPr/>
          </p:nvSpPr>
          <p:spPr bwMode="auto">
            <a:xfrm>
              <a:off x="2643822" y="5592763"/>
              <a:ext cx="246063" cy="24606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1905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99" name="Freeform 52"/>
            <p:cNvSpPr>
              <a:spLocks/>
            </p:cNvSpPr>
            <p:nvPr/>
          </p:nvSpPr>
          <p:spPr bwMode="auto">
            <a:xfrm>
              <a:off x="2740660" y="5629275"/>
              <a:ext cx="107950" cy="174625"/>
            </a:xfrm>
            <a:custGeom>
              <a:avLst/>
              <a:gdLst/>
              <a:ahLst/>
              <a:cxnLst>
                <a:cxn ang="0">
                  <a:pos x="21" y="17"/>
                </a:cxn>
                <a:cxn ang="0">
                  <a:pos x="21" y="15"/>
                </a:cxn>
                <a:cxn ang="0">
                  <a:pos x="12" y="7"/>
                </a:cxn>
                <a:cxn ang="0">
                  <a:pos x="4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0" y="31"/>
                </a:cxn>
                <a:cxn ang="0">
                  <a:pos x="1" y="34"/>
                </a:cxn>
                <a:cxn ang="0">
                  <a:pos x="3" y="34"/>
                </a:cxn>
                <a:cxn ang="0">
                  <a:pos x="4" y="33"/>
                </a:cxn>
                <a:cxn ang="0">
                  <a:pos x="12" y="27"/>
                </a:cxn>
                <a:cxn ang="0">
                  <a:pos x="21" y="19"/>
                </a:cxn>
                <a:cxn ang="0">
                  <a:pos x="21" y="17"/>
                </a:cxn>
              </a:cxnLst>
              <a:rect l="0" t="0" r="r" b="b"/>
              <a:pathLst>
                <a:path w="21" h="34">
                  <a:moveTo>
                    <a:pt x="21" y="17"/>
                  </a:moveTo>
                  <a:cubicBezTo>
                    <a:pt x="21" y="16"/>
                    <a:pt x="21" y="15"/>
                    <a:pt x="21" y="15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2"/>
                    <a:pt x="0" y="33"/>
                    <a:pt x="1" y="34"/>
                  </a:cubicBezTo>
                  <a:cubicBezTo>
                    <a:pt x="2" y="34"/>
                    <a:pt x="2" y="34"/>
                    <a:pt x="3" y="34"/>
                  </a:cubicBezTo>
                  <a:cubicBezTo>
                    <a:pt x="3" y="34"/>
                    <a:pt x="4" y="34"/>
                    <a:pt x="4" y="33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8"/>
                    <a:pt x="21" y="18"/>
                    <a:pt x="21" y="17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100" name="Oval 53"/>
            <p:cNvSpPr>
              <a:spLocks noChangeArrowheads="1"/>
            </p:cNvSpPr>
            <p:nvPr/>
          </p:nvSpPr>
          <p:spPr bwMode="auto">
            <a:xfrm>
              <a:off x="2673985" y="5603875"/>
              <a:ext cx="184150" cy="142875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grpSp>
        <p:nvGrpSpPr>
          <p:cNvPr id="101" name="Group 23"/>
          <p:cNvGrpSpPr/>
          <p:nvPr/>
        </p:nvGrpSpPr>
        <p:grpSpPr>
          <a:xfrm>
            <a:off x="6464174" y="2909221"/>
            <a:ext cx="340486" cy="340484"/>
            <a:chOff x="2643822" y="5592763"/>
            <a:chExt cx="246063" cy="246063"/>
          </a:xfrm>
        </p:grpSpPr>
        <p:sp>
          <p:nvSpPr>
            <p:cNvPr id="102" name="Oval 51"/>
            <p:cNvSpPr>
              <a:spLocks noChangeArrowheads="1"/>
            </p:cNvSpPr>
            <p:nvPr/>
          </p:nvSpPr>
          <p:spPr bwMode="auto">
            <a:xfrm>
              <a:off x="2643822" y="5592763"/>
              <a:ext cx="246063" cy="24606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1905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103" name="Freeform 52"/>
            <p:cNvSpPr>
              <a:spLocks/>
            </p:cNvSpPr>
            <p:nvPr/>
          </p:nvSpPr>
          <p:spPr bwMode="auto">
            <a:xfrm>
              <a:off x="2740660" y="5629275"/>
              <a:ext cx="107950" cy="174625"/>
            </a:xfrm>
            <a:custGeom>
              <a:avLst/>
              <a:gdLst/>
              <a:ahLst/>
              <a:cxnLst>
                <a:cxn ang="0">
                  <a:pos x="21" y="17"/>
                </a:cxn>
                <a:cxn ang="0">
                  <a:pos x="21" y="15"/>
                </a:cxn>
                <a:cxn ang="0">
                  <a:pos x="12" y="7"/>
                </a:cxn>
                <a:cxn ang="0">
                  <a:pos x="4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0" y="31"/>
                </a:cxn>
                <a:cxn ang="0">
                  <a:pos x="1" y="34"/>
                </a:cxn>
                <a:cxn ang="0">
                  <a:pos x="3" y="34"/>
                </a:cxn>
                <a:cxn ang="0">
                  <a:pos x="4" y="33"/>
                </a:cxn>
                <a:cxn ang="0">
                  <a:pos x="12" y="27"/>
                </a:cxn>
                <a:cxn ang="0">
                  <a:pos x="21" y="19"/>
                </a:cxn>
                <a:cxn ang="0">
                  <a:pos x="21" y="17"/>
                </a:cxn>
              </a:cxnLst>
              <a:rect l="0" t="0" r="r" b="b"/>
              <a:pathLst>
                <a:path w="21" h="34">
                  <a:moveTo>
                    <a:pt x="21" y="17"/>
                  </a:moveTo>
                  <a:cubicBezTo>
                    <a:pt x="21" y="16"/>
                    <a:pt x="21" y="15"/>
                    <a:pt x="21" y="15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2"/>
                    <a:pt x="0" y="33"/>
                    <a:pt x="1" y="34"/>
                  </a:cubicBezTo>
                  <a:cubicBezTo>
                    <a:pt x="2" y="34"/>
                    <a:pt x="2" y="34"/>
                    <a:pt x="3" y="34"/>
                  </a:cubicBezTo>
                  <a:cubicBezTo>
                    <a:pt x="3" y="34"/>
                    <a:pt x="4" y="34"/>
                    <a:pt x="4" y="33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8"/>
                    <a:pt x="21" y="18"/>
                    <a:pt x="21" y="17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104" name="Oval 53"/>
            <p:cNvSpPr>
              <a:spLocks noChangeArrowheads="1"/>
            </p:cNvSpPr>
            <p:nvPr/>
          </p:nvSpPr>
          <p:spPr bwMode="auto">
            <a:xfrm>
              <a:off x="2673985" y="5603875"/>
              <a:ext cx="184150" cy="142875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 flipH="1">
            <a:off x="2998482" y="4751086"/>
            <a:ext cx="339078" cy="339074"/>
            <a:chOff x="3748717" y="4742799"/>
            <a:chExt cx="362604" cy="362602"/>
          </a:xfrm>
        </p:grpSpPr>
        <p:sp>
          <p:nvSpPr>
            <p:cNvPr id="106" name="Oval 51"/>
            <p:cNvSpPr>
              <a:spLocks noChangeArrowheads="1"/>
            </p:cNvSpPr>
            <p:nvPr/>
          </p:nvSpPr>
          <p:spPr bwMode="auto">
            <a:xfrm flipH="1">
              <a:off x="3748717" y="4742799"/>
              <a:ext cx="362604" cy="362602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9050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107" name="Freeform 6"/>
            <p:cNvSpPr>
              <a:spLocks/>
            </p:cNvSpPr>
            <p:nvPr/>
          </p:nvSpPr>
          <p:spPr bwMode="auto">
            <a:xfrm rot="10800000">
              <a:off x="3823872" y="4811037"/>
              <a:ext cx="144878" cy="23001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53"/>
            <p:cNvSpPr>
              <a:spLocks noChangeArrowheads="1"/>
            </p:cNvSpPr>
            <p:nvPr/>
          </p:nvSpPr>
          <p:spPr bwMode="auto">
            <a:xfrm flipH="1">
              <a:off x="3795503" y="4759174"/>
              <a:ext cx="271368" cy="210543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 flipH="1">
            <a:off x="5810262" y="4751086"/>
            <a:ext cx="339078" cy="339074"/>
            <a:chOff x="3748717" y="4742799"/>
            <a:chExt cx="362604" cy="362602"/>
          </a:xfrm>
        </p:grpSpPr>
        <p:sp>
          <p:nvSpPr>
            <p:cNvPr id="110" name="Oval 51"/>
            <p:cNvSpPr>
              <a:spLocks noChangeArrowheads="1"/>
            </p:cNvSpPr>
            <p:nvPr/>
          </p:nvSpPr>
          <p:spPr bwMode="auto">
            <a:xfrm flipH="1">
              <a:off x="3748717" y="4742799"/>
              <a:ext cx="362604" cy="362602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9050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111" name="Freeform 6"/>
            <p:cNvSpPr>
              <a:spLocks/>
            </p:cNvSpPr>
            <p:nvPr/>
          </p:nvSpPr>
          <p:spPr bwMode="auto">
            <a:xfrm rot="10800000">
              <a:off x="3823872" y="4811037"/>
              <a:ext cx="144878" cy="23001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53"/>
            <p:cNvSpPr>
              <a:spLocks noChangeArrowheads="1"/>
            </p:cNvSpPr>
            <p:nvPr/>
          </p:nvSpPr>
          <p:spPr bwMode="auto">
            <a:xfrm flipH="1">
              <a:off x="3795503" y="4759174"/>
              <a:ext cx="271368" cy="210543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sp>
        <p:nvSpPr>
          <p:cNvPr id="67" name="AutoShape 64"/>
          <p:cNvSpPr>
            <a:spLocks noChangeArrowheads="1"/>
          </p:cNvSpPr>
          <p:nvPr/>
        </p:nvSpPr>
        <p:spPr bwMode="gray">
          <a:xfrm>
            <a:off x="609600" y="228600"/>
            <a:ext cx="5181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Blocks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4074081656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4554185</TotalTime>
  <Words>205</Words>
  <Application>Microsoft Office PowerPoint</Application>
  <PresentationFormat>全屏显示(4:3)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754</cp:revision>
  <dcterms:created xsi:type="dcterms:W3CDTF">2010-07-23T09:33:49Z</dcterms:created>
  <dcterms:modified xsi:type="dcterms:W3CDTF">2014-04-26T02:37:58Z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