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6E6E"/>
    <a:srgbClr val="373737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50" d="100"/>
          <a:sy n="50" d="100"/>
        </p:scale>
        <p:origin x="-3306" y="-125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4620288"/>
        <c:axId val="184621408"/>
      </c:barChart>
      <c:catAx>
        <c:axId val="184620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621408"/>
        <c:crosses val="autoZero"/>
        <c:auto val="1"/>
        <c:lblAlgn val="ctr"/>
        <c:lblOffset val="100"/>
        <c:noMultiLvlLbl val="0"/>
      </c:catAx>
      <c:valAx>
        <c:axId val="18462140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620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184619728"/>
        <c:axId val="184619168"/>
      </c:barChart>
      <c:catAx>
        <c:axId val="184619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619168"/>
        <c:crosses val="autoZero"/>
        <c:auto val="1"/>
        <c:lblAlgn val="ctr"/>
        <c:lblOffset val="100"/>
        <c:noMultiLvlLbl val="0"/>
      </c:catAx>
      <c:valAx>
        <c:axId val="18461916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6197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060320"/>
        <c:axId val="211060880"/>
      </c:lineChart>
      <c:catAx>
        <c:axId val="21106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060880"/>
        <c:crosses val="autoZero"/>
        <c:auto val="1"/>
        <c:lblAlgn val="ctr"/>
        <c:lblOffset val="100"/>
        <c:noMultiLvlLbl val="0"/>
      </c:catAx>
      <c:valAx>
        <c:axId val="21106088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0603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6409056"/>
        <c:axId val="186409616"/>
      </c:barChart>
      <c:catAx>
        <c:axId val="18640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186409616"/>
        <c:crosses val="autoZero"/>
        <c:auto val="1"/>
        <c:lblAlgn val="ctr"/>
        <c:lblOffset val="100"/>
        <c:noMultiLvlLbl val="0"/>
      </c:catAx>
      <c:valAx>
        <c:axId val="18640961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186409056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toME\TP模板\新建文件夹 (17)\bg\bg3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900588"/>
            <a:ext cx="39719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LIDEtoME\TP模板\新建文件夹 (17)\bg\music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6525" b="38561"/>
          <a:stretch/>
        </p:blipFill>
        <p:spPr bwMode="auto">
          <a:xfrm>
            <a:off x="4283968" y="2204864"/>
            <a:ext cx="4860032" cy="466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772816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564904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SLIDEtoME\TP模板\新建文件夹 (17)\bg\bg3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900588"/>
            <a:ext cx="39719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SLIDEtoME\TP模板\新建文件夹 (17)\bg\music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45" t="1738" r="45315" b="1992"/>
          <a:stretch/>
        </p:blipFill>
        <p:spPr bwMode="auto">
          <a:xfrm>
            <a:off x="4418872" y="1"/>
            <a:ext cx="497766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353177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536" y="2523107"/>
            <a:ext cx="8353177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D:\SLIDEtoME\TP模板\新建文件夹 (17)\bg\music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6525" b="38561"/>
          <a:stretch/>
        </p:blipFill>
        <p:spPr bwMode="auto">
          <a:xfrm>
            <a:off x="4283968" y="2204864"/>
            <a:ext cx="4860032" cy="466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SLIDEtoME\TP模板\新建文件夹 (17)\bg\bg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900588"/>
            <a:ext cx="39719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484784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276872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SLIDEtoME\TP模板\新建文件夹 (17)\bg\bg3.jpg"/>
          <p:cNvPicPr>
            <a:picLocks noChangeAspect="1" noChangeArrowheads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900588"/>
            <a:ext cx="39719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SLIDEtoME\TP模板\新建文件夹 (17)\bg\music.p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66" b="38561"/>
          <a:stretch/>
        </p:blipFill>
        <p:spPr bwMode="auto">
          <a:xfrm>
            <a:off x="7441655" y="5172220"/>
            <a:ext cx="1702345" cy="17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 userDrawn="1"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7cfd239d52a1a54d3b6be0511576ff40b75c50cf"/>
</p:tagLst>
</file>

<file path=ppt/theme/theme1.xml><?xml version="1.0" encoding="utf-8"?>
<a:theme xmlns:a="http://schemas.openxmlformats.org/drawingml/2006/main" name="www.iloveppt.org">
  <a:themeElements>
    <a:clrScheme name="www.slideto.Me red L3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C00000"/>
      </a:accent1>
      <a:accent2>
        <a:srgbClr val="FF0000"/>
      </a:accent2>
      <a:accent3>
        <a:srgbClr val="742600"/>
      </a:accent3>
      <a:accent4>
        <a:srgbClr val="DC5E01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12</cp:revision>
  <dcterms:created xsi:type="dcterms:W3CDTF">2011-01-26T11:20:00Z</dcterms:created>
  <dcterms:modified xsi:type="dcterms:W3CDTF">2014-04-26T02:39:28Z</dcterms:modified>
  <cp:category/>
</cp:coreProperties>
</file>