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5801520"/>
        <c:axId val="185802080"/>
      </c:barChart>
      <c:catAx>
        <c:axId val="185801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802080"/>
        <c:crosses val="autoZero"/>
        <c:auto val="1"/>
        <c:lblAlgn val="ctr"/>
        <c:lblOffset val="100"/>
        <c:noMultiLvlLbl val="0"/>
      </c:catAx>
      <c:valAx>
        <c:axId val="18580208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80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10336784"/>
        <c:axId val="210337344"/>
      </c:barChart>
      <c:catAx>
        <c:axId val="21033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337344"/>
        <c:crosses val="autoZero"/>
        <c:auto val="1"/>
        <c:lblAlgn val="ctr"/>
        <c:lblOffset val="100"/>
        <c:noMultiLvlLbl val="0"/>
      </c:catAx>
      <c:valAx>
        <c:axId val="21033734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336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213600"/>
        <c:axId val="209214160"/>
      </c:lineChart>
      <c:catAx>
        <c:axId val="20921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9214160"/>
        <c:crosses val="autoZero"/>
        <c:auto val="1"/>
        <c:lblAlgn val="ctr"/>
        <c:lblOffset val="100"/>
        <c:noMultiLvlLbl val="0"/>
      </c:catAx>
      <c:valAx>
        <c:axId val="20921416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9213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8662976"/>
        <c:axId val="208587344"/>
      </c:barChart>
      <c:catAx>
        <c:axId val="20866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8587344"/>
        <c:crosses val="autoZero"/>
        <c:auto val="1"/>
        <c:lblAlgn val="ctr"/>
        <c:lblOffset val="100"/>
        <c:noMultiLvlLbl val="0"/>
      </c:catAx>
      <c:valAx>
        <c:axId val="20858734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8662976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3)\bg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-3702"/>
            <a:ext cx="9148936" cy="686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484784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276872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3)\bg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-3702"/>
            <a:ext cx="9148936" cy="686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3254773"/>
            <a:ext cx="8353425" cy="750292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852936"/>
            <a:ext cx="8353425" cy="401836"/>
          </a:xfrm>
        </p:spPr>
        <p:txBody>
          <a:bodyPr anchor="b"/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3)\bg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-3702"/>
            <a:ext cx="9148936" cy="686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700808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492896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3)\bg8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-3702"/>
            <a:ext cx="9148936" cy="686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39368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137748"/>
              </p:ext>
            </p:extLst>
          </p:nvPr>
        </p:nvGraphicFramePr>
        <p:xfrm>
          <a:off x="395287" y="1125533"/>
          <a:ext cx="8353425" cy="482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952536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6aabb952d0c08c0ed5b91a970ab1b6d4abfd8a"/>
</p:tagLst>
</file>

<file path=ppt/theme/theme1.xml><?xml version="1.0" encoding="utf-8"?>
<a:theme xmlns:a="http://schemas.openxmlformats.org/drawingml/2006/main" name="www.iloveppt.org">
  <a:themeElements>
    <a:clrScheme name="www.slideto.Me gary L2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777777"/>
      </a:accent1>
      <a:accent2>
        <a:srgbClr val="B2B2B2"/>
      </a:accent2>
      <a:accent3>
        <a:srgbClr val="742600"/>
      </a:accent3>
      <a:accent4>
        <a:srgbClr val="DC5E01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8</cp:revision>
  <dcterms:created xsi:type="dcterms:W3CDTF">2011-01-26T11:20:00Z</dcterms:created>
  <dcterms:modified xsi:type="dcterms:W3CDTF">2014-04-26T02:39:44Z</dcterms:modified>
  <cp:category/>
</cp:coreProperties>
</file>