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FLIGHTS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" name="Arc 2"/>
          <p:cNvSpPr/>
          <p:nvPr/>
        </p:nvSpPr>
        <p:spPr>
          <a:xfrm rot="1102277">
            <a:off x="1494345" y="2044147"/>
            <a:ext cx="6710924" cy="6172200"/>
          </a:xfrm>
          <a:prstGeom prst="arc">
            <a:avLst>
              <a:gd name="adj1" fmla="val 11516369"/>
              <a:gd name="adj2" fmla="val 21030134"/>
            </a:avLst>
          </a:prstGeom>
          <a:ln w="12700">
            <a:solidFill>
              <a:schemeClr val="tx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20002277" flipV="1">
            <a:off x="258384" y="-1142664"/>
            <a:ext cx="7922579" cy="6172200"/>
          </a:xfrm>
          <a:prstGeom prst="arc">
            <a:avLst>
              <a:gd name="adj1" fmla="val 10802247"/>
              <a:gd name="adj2" fmla="val 20680073"/>
            </a:avLst>
          </a:prstGeom>
          <a:ln w="12700">
            <a:solidFill>
              <a:schemeClr val="tx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010400" y="2895600"/>
            <a:ext cx="685800" cy="685800"/>
            <a:chOff x="7747000" y="3302000"/>
            <a:chExt cx="685800" cy="685800"/>
          </a:xfrm>
        </p:grpSpPr>
        <p:sp>
          <p:nvSpPr>
            <p:cNvPr id="9" name="Oval 8"/>
            <p:cNvSpPr/>
            <p:nvPr/>
          </p:nvSpPr>
          <p:spPr>
            <a:xfrm>
              <a:off x="7747000" y="3302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863752" y="3419339"/>
              <a:ext cx="458056" cy="45805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72400" y="990600"/>
            <a:ext cx="482600" cy="482600"/>
            <a:chOff x="1143000" y="3406140"/>
            <a:chExt cx="482600" cy="482600"/>
          </a:xfrm>
        </p:grpSpPr>
        <p:sp>
          <p:nvSpPr>
            <p:cNvPr id="12" name="Oval 11"/>
            <p:cNvSpPr/>
            <p:nvPr/>
          </p:nvSpPr>
          <p:spPr>
            <a:xfrm>
              <a:off x="1143000" y="3406140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40864" y="3502051"/>
              <a:ext cx="292632" cy="29263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3543300"/>
            <a:ext cx="482600" cy="482600"/>
            <a:chOff x="1143000" y="3406140"/>
            <a:chExt cx="482600" cy="482600"/>
          </a:xfrm>
        </p:grpSpPr>
        <p:sp>
          <p:nvSpPr>
            <p:cNvPr id="15" name="Oval 14"/>
            <p:cNvSpPr/>
            <p:nvPr/>
          </p:nvSpPr>
          <p:spPr>
            <a:xfrm>
              <a:off x="1143000" y="3406140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240864" y="3502051"/>
              <a:ext cx="292632" cy="29263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29740" y="3238500"/>
            <a:ext cx="482600" cy="482600"/>
            <a:chOff x="1143000" y="3406140"/>
            <a:chExt cx="482600" cy="482600"/>
          </a:xfrm>
        </p:grpSpPr>
        <p:sp>
          <p:nvSpPr>
            <p:cNvPr id="18" name="Oval 17"/>
            <p:cNvSpPr/>
            <p:nvPr/>
          </p:nvSpPr>
          <p:spPr>
            <a:xfrm>
              <a:off x="1143000" y="3406140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240864" y="3502051"/>
              <a:ext cx="292632" cy="29263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886700" y="5471160"/>
            <a:ext cx="482600" cy="482600"/>
            <a:chOff x="1143000" y="3406140"/>
            <a:chExt cx="482600" cy="482600"/>
          </a:xfrm>
        </p:grpSpPr>
        <p:sp>
          <p:nvSpPr>
            <p:cNvPr id="21" name="Oval 20"/>
            <p:cNvSpPr/>
            <p:nvPr/>
          </p:nvSpPr>
          <p:spPr>
            <a:xfrm>
              <a:off x="1143000" y="3406140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240864" y="3502051"/>
              <a:ext cx="292632" cy="29263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Arc 22"/>
          <p:cNvSpPr/>
          <p:nvPr/>
        </p:nvSpPr>
        <p:spPr>
          <a:xfrm rot="2527210">
            <a:off x="-1235172" y="1442149"/>
            <a:ext cx="6710924" cy="6172200"/>
          </a:xfrm>
          <a:prstGeom prst="arc">
            <a:avLst>
              <a:gd name="adj1" fmla="val 13007495"/>
              <a:gd name="adj2" fmla="val 21030134"/>
            </a:avLst>
          </a:prstGeom>
          <a:ln w="12700">
            <a:solidFill>
              <a:schemeClr val="tx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800600" y="5867400"/>
            <a:ext cx="482600" cy="482600"/>
            <a:chOff x="1143000" y="3406140"/>
            <a:chExt cx="482600" cy="482600"/>
          </a:xfrm>
        </p:grpSpPr>
        <p:sp>
          <p:nvSpPr>
            <p:cNvPr id="25" name="Oval 24"/>
            <p:cNvSpPr/>
            <p:nvPr/>
          </p:nvSpPr>
          <p:spPr>
            <a:xfrm>
              <a:off x="1143000" y="3406140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240864" y="3502051"/>
              <a:ext cx="292632" cy="29263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19200" y="1135380"/>
            <a:ext cx="482600" cy="482600"/>
            <a:chOff x="1143000" y="3406140"/>
            <a:chExt cx="482600" cy="482600"/>
          </a:xfrm>
        </p:grpSpPr>
        <p:sp>
          <p:nvSpPr>
            <p:cNvPr id="28" name="Oval 27"/>
            <p:cNvSpPr/>
            <p:nvPr/>
          </p:nvSpPr>
          <p:spPr>
            <a:xfrm>
              <a:off x="1143000" y="3406140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240864" y="3502051"/>
              <a:ext cx="292632" cy="29263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06340" y="4533900"/>
            <a:ext cx="685800" cy="685800"/>
            <a:chOff x="7747000" y="3302000"/>
            <a:chExt cx="685800" cy="685800"/>
          </a:xfrm>
        </p:grpSpPr>
        <p:sp>
          <p:nvSpPr>
            <p:cNvPr id="31" name="Oval 30"/>
            <p:cNvSpPr/>
            <p:nvPr/>
          </p:nvSpPr>
          <p:spPr>
            <a:xfrm>
              <a:off x="7747000" y="3302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863752" y="3419339"/>
              <a:ext cx="458056" cy="45805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627120" y="1760220"/>
            <a:ext cx="685800" cy="685800"/>
            <a:chOff x="7747000" y="3302000"/>
            <a:chExt cx="685800" cy="685800"/>
          </a:xfrm>
        </p:grpSpPr>
        <p:sp>
          <p:nvSpPr>
            <p:cNvPr id="34" name="Oval 33"/>
            <p:cNvSpPr/>
            <p:nvPr/>
          </p:nvSpPr>
          <p:spPr>
            <a:xfrm>
              <a:off x="7747000" y="3302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63752" y="3419339"/>
              <a:ext cx="458056" cy="45805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914400" y="1676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47800" y="372618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7660" y="296418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37560" y="250698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90360" y="89154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1440" y="291084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10400" y="4876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38600" y="43815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41420" y="574548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4556067</TotalTime>
  <Words>23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1107</cp:revision>
  <dcterms:created xsi:type="dcterms:W3CDTF">2010-07-23T09:33:49Z</dcterms:created>
  <dcterms:modified xsi:type="dcterms:W3CDTF">2014-04-26T02:36:40Z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