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6AA2B-CDDD-438A-944E-E2B44415CD91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481AF-FC00-4E53-AD53-9C5EE34F3F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01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5DC0BBB7-722C-40B0-B0F0-19714E232352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64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3534-D7C2-4CB1-B83B-451E5D8005D4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8B4FA-3B03-4E7F-95DA-E8895F53B3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83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12DF89-BDC6-4485-8276-D0C0D8CB9711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D3DE75E0-4C3E-46BF-8953-28E42F18CA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66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6"/>
          <p:cNvSpPr>
            <a:spLocks/>
          </p:cNvSpPr>
          <p:nvPr/>
        </p:nvSpPr>
        <p:spPr bwMode="auto">
          <a:xfrm>
            <a:off x="2016125" y="2241550"/>
            <a:ext cx="5148263" cy="1042988"/>
          </a:xfrm>
          <a:custGeom>
            <a:avLst/>
            <a:gdLst>
              <a:gd name="T0" fmla="*/ 0 w 3289"/>
              <a:gd name="T1" fmla="*/ 2147483646 h 113"/>
              <a:gd name="T2" fmla="*/ 0 w 3289"/>
              <a:gd name="T3" fmla="*/ 0 h 113"/>
              <a:gd name="T4" fmla="*/ 2147483646 w 3289"/>
              <a:gd name="T5" fmla="*/ 0 h 113"/>
              <a:gd name="T6" fmla="*/ 2147483646 w 3289"/>
              <a:gd name="T7" fmla="*/ 2147483646 h 113"/>
              <a:gd name="T8" fmla="*/ 0 60000 65536"/>
              <a:gd name="T9" fmla="*/ 0 60000 65536"/>
              <a:gd name="T10" fmla="*/ 0 60000 65536"/>
              <a:gd name="T11" fmla="*/ 0 60000 65536"/>
              <a:gd name="T12" fmla="*/ 0 w 3289"/>
              <a:gd name="T13" fmla="*/ 0 h 113"/>
              <a:gd name="T14" fmla="*/ 3289 w 3289"/>
              <a:gd name="T15" fmla="*/ 113 h 1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9" h="113">
                <a:moveTo>
                  <a:pt x="0" y="113"/>
                </a:moveTo>
                <a:lnTo>
                  <a:pt x="0" y="0"/>
                </a:lnTo>
                <a:lnTo>
                  <a:pt x="3289" y="0"/>
                </a:lnTo>
                <a:lnTo>
                  <a:pt x="3289" y="113"/>
                </a:lnTo>
              </a:path>
            </a:pathLst>
          </a:custGeom>
          <a:noFill/>
          <a:ln w="19050" cap="flat" cmpd="sng">
            <a:solidFill>
              <a:srgbClr val="654E25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885799" y="2500306"/>
            <a:ext cx="2252679" cy="528641"/>
          </a:xfrm>
          <a:prstGeom prst="roundRect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3078" name="그룹 39"/>
          <p:cNvGrpSpPr>
            <a:grpSpLocks/>
          </p:cNvGrpSpPr>
          <p:nvPr/>
        </p:nvGrpSpPr>
        <p:grpSpPr bwMode="auto">
          <a:xfrm>
            <a:off x="3395663" y="1357313"/>
            <a:ext cx="2357437" cy="666750"/>
            <a:chOff x="4595751" y="2900358"/>
            <a:chExt cx="1285884" cy="1285884"/>
          </a:xfrm>
        </p:grpSpPr>
        <p:sp>
          <p:nvSpPr>
            <p:cNvPr id="41" name="직사각형 40"/>
            <p:cNvSpPr/>
            <p:nvPr/>
          </p:nvSpPr>
          <p:spPr>
            <a:xfrm>
              <a:off x="4620862" y="2934035"/>
              <a:ext cx="1214013" cy="1215468"/>
            </a:xfrm>
            <a:prstGeom prst="rect">
              <a:avLst/>
            </a:prstGeom>
            <a:gradFill flip="none" rotWithShape="1">
              <a:gsLst>
                <a:gs pos="0">
                  <a:srgbClr val="FF6400"/>
                </a:gs>
                <a:gs pos="53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2700000" scaled="1"/>
              <a:tileRect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42" name="액자 41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92163" y="6092825"/>
            <a:ext cx="2411412" cy="765175"/>
          </a:xfrm>
          <a:prstGeom prst="roundRect">
            <a:avLst>
              <a:gd name="adj" fmla="val 14014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384550" y="6092825"/>
            <a:ext cx="2411413" cy="765175"/>
          </a:xfrm>
          <a:prstGeom prst="roundRect">
            <a:avLst>
              <a:gd name="adj" fmla="val 14014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976938" y="6092825"/>
            <a:ext cx="2411412" cy="765175"/>
          </a:xfrm>
          <a:prstGeom prst="roundRect">
            <a:avLst>
              <a:gd name="adj" fmla="val 14014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083" name="Line 5"/>
          <p:cNvSpPr>
            <a:spLocks noChangeShapeType="1"/>
          </p:cNvSpPr>
          <p:nvPr/>
        </p:nvSpPr>
        <p:spPr bwMode="auto">
          <a:xfrm>
            <a:off x="4572000" y="1989138"/>
            <a:ext cx="0" cy="1295400"/>
          </a:xfrm>
          <a:prstGeom prst="line">
            <a:avLst/>
          </a:prstGeom>
          <a:noFill/>
          <a:ln w="19050">
            <a:solidFill>
              <a:srgbClr val="654E2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92163" y="3284538"/>
            <a:ext cx="2411412" cy="2808287"/>
          </a:xfrm>
          <a:prstGeom prst="roundRect">
            <a:avLst>
              <a:gd name="adj" fmla="val 5528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862013" y="3357563"/>
            <a:ext cx="2266950" cy="57150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900113" y="3392488"/>
            <a:ext cx="2195512" cy="3238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3384550" y="3284538"/>
            <a:ext cx="2411413" cy="2808287"/>
          </a:xfrm>
          <a:prstGeom prst="roundRect">
            <a:avLst>
              <a:gd name="adj" fmla="val 5134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3455988" y="3355976"/>
            <a:ext cx="2266950" cy="57150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3492500" y="3392488"/>
            <a:ext cx="2195513" cy="3238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5976938" y="3284538"/>
            <a:ext cx="2411412" cy="2808287"/>
          </a:xfrm>
          <a:prstGeom prst="roundRect">
            <a:avLst>
              <a:gd name="adj" fmla="val 5134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6048375" y="3355976"/>
            <a:ext cx="2266950" cy="57150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6084888" y="3392488"/>
            <a:ext cx="2195512" cy="3238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105" name="TextBox 51"/>
          <p:cNvSpPr txBox="1">
            <a:spLocks noChangeArrowheads="1"/>
          </p:cNvSpPr>
          <p:nvPr/>
        </p:nvSpPr>
        <p:spPr bwMode="auto">
          <a:xfrm>
            <a:off x="1190625" y="344805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6" name="TextBox 52"/>
          <p:cNvSpPr txBox="1">
            <a:spLocks noChangeArrowheads="1"/>
          </p:cNvSpPr>
          <p:nvPr/>
        </p:nvSpPr>
        <p:spPr bwMode="auto">
          <a:xfrm>
            <a:off x="3767138" y="3448050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7" name="TextBox 53"/>
          <p:cNvSpPr txBox="1">
            <a:spLocks noChangeArrowheads="1"/>
          </p:cNvSpPr>
          <p:nvPr/>
        </p:nvSpPr>
        <p:spPr bwMode="auto">
          <a:xfrm>
            <a:off x="6372225" y="344805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04875" y="4081463"/>
            <a:ext cx="221456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0438" y="4076700"/>
            <a:ext cx="2214562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96000" y="4071938"/>
            <a:ext cx="221456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111" name="TextBox 57"/>
          <p:cNvSpPr txBox="1">
            <a:spLocks noChangeArrowheads="1"/>
          </p:cNvSpPr>
          <p:nvPr/>
        </p:nvSpPr>
        <p:spPr bwMode="auto">
          <a:xfrm>
            <a:off x="1214438" y="2581275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3443279" y="2500306"/>
            <a:ext cx="2252679" cy="528641"/>
          </a:xfrm>
          <a:prstGeom prst="roundRect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15" name="TextBox 61"/>
          <p:cNvSpPr txBox="1">
            <a:spLocks noChangeArrowheads="1"/>
          </p:cNvSpPr>
          <p:nvPr/>
        </p:nvSpPr>
        <p:spPr bwMode="auto">
          <a:xfrm>
            <a:off x="3771900" y="258127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6038859" y="2500306"/>
            <a:ext cx="2252679" cy="528641"/>
          </a:xfrm>
          <a:prstGeom prst="roundRect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19" name="TextBox 63"/>
          <p:cNvSpPr txBox="1">
            <a:spLocks noChangeArrowheads="1"/>
          </p:cNvSpPr>
          <p:nvPr/>
        </p:nvSpPr>
        <p:spPr bwMode="auto">
          <a:xfrm>
            <a:off x="6367463" y="2581275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20" name="TextBox 64"/>
          <p:cNvSpPr txBox="1">
            <a:spLocks noChangeArrowheads="1"/>
          </p:cNvSpPr>
          <p:nvPr/>
        </p:nvSpPr>
        <p:spPr bwMode="auto">
          <a:xfrm>
            <a:off x="3767138" y="150018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CEO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9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92</Words>
  <Application>Microsoft Office PowerPoint</Application>
  <PresentationFormat>全屏显示(4:3)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55</cp:revision>
  <dcterms:created xsi:type="dcterms:W3CDTF">2010-08-14T06:45:49Z</dcterms:created>
  <dcterms:modified xsi:type="dcterms:W3CDTF">2014-04-14T14:12:37Z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