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>
                <a:tint val="80000"/>
                <a:satMod val="300000"/>
              </a:schemeClr>
            </a:gs>
            <a:gs pos="41000">
              <a:schemeClr val="bg1">
                <a:lumMod val="75000"/>
              </a:schemeClr>
            </a:gs>
            <a:gs pos="4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MONITORS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2133600" y="1524000"/>
            <a:ext cx="4519904" cy="4506098"/>
            <a:chOff x="1355421" y="1207261"/>
            <a:chExt cx="4855184" cy="4840354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" name="Rectangle 48"/>
            <p:cNvSpPr>
              <a:spLocks noChangeArrowheads="1"/>
            </p:cNvSpPr>
            <p:nvPr/>
          </p:nvSpPr>
          <p:spPr bwMode="auto">
            <a:xfrm>
              <a:off x="2915752" y="3960999"/>
              <a:ext cx="1741936" cy="1971722"/>
            </a:xfrm>
            <a:prstGeom prst="rect">
              <a:avLst/>
            </a:prstGeom>
            <a:gradFill>
              <a:gsLst>
                <a:gs pos="54000">
                  <a:srgbClr val="4D4D4D">
                    <a:shade val="30000"/>
                    <a:satMod val="115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9"/>
            <p:cNvSpPr>
              <a:spLocks/>
            </p:cNvSpPr>
            <p:nvPr/>
          </p:nvSpPr>
          <p:spPr bwMode="auto">
            <a:xfrm>
              <a:off x="2756382" y="5706641"/>
              <a:ext cx="2053261" cy="114895"/>
            </a:xfrm>
            <a:custGeom>
              <a:avLst/>
              <a:gdLst/>
              <a:ahLst/>
              <a:cxnLst>
                <a:cxn ang="0">
                  <a:pos x="554" y="31"/>
                </a:cxn>
                <a:cxn ang="0">
                  <a:pos x="0" y="31"/>
                </a:cxn>
                <a:cxn ang="0">
                  <a:pos x="41" y="0"/>
                </a:cxn>
                <a:cxn ang="0">
                  <a:pos x="512" y="0"/>
                </a:cxn>
                <a:cxn ang="0">
                  <a:pos x="554" y="31"/>
                </a:cxn>
              </a:cxnLst>
              <a:rect l="0" t="0" r="r" b="b"/>
              <a:pathLst>
                <a:path w="554" h="31">
                  <a:moveTo>
                    <a:pt x="554" y="31"/>
                  </a:moveTo>
                  <a:lnTo>
                    <a:pt x="0" y="31"/>
                  </a:lnTo>
                  <a:lnTo>
                    <a:pt x="41" y="0"/>
                  </a:lnTo>
                  <a:lnTo>
                    <a:pt x="512" y="0"/>
                  </a:lnTo>
                  <a:lnTo>
                    <a:pt x="554" y="3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0"/>
            <p:cNvSpPr>
              <a:spLocks noChangeArrowheads="1"/>
            </p:cNvSpPr>
            <p:nvPr/>
          </p:nvSpPr>
          <p:spPr bwMode="auto">
            <a:xfrm>
              <a:off x="2756382" y="5821533"/>
              <a:ext cx="2053261" cy="22608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4800000" scaled="0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1"/>
            <p:cNvSpPr>
              <a:spLocks/>
            </p:cNvSpPr>
            <p:nvPr/>
          </p:nvSpPr>
          <p:spPr bwMode="auto">
            <a:xfrm>
              <a:off x="1355421" y="1207261"/>
              <a:ext cx="4855184" cy="3858201"/>
            </a:xfrm>
            <a:custGeom>
              <a:avLst/>
              <a:gdLst/>
              <a:ahLst/>
              <a:cxnLst>
                <a:cxn ang="0">
                  <a:pos x="766" y="588"/>
                </a:cxn>
                <a:cxn ang="0">
                  <a:pos x="386" y="610"/>
                </a:cxn>
                <a:cxn ang="0">
                  <a:pos x="0" y="588"/>
                </a:cxn>
                <a:cxn ang="0">
                  <a:pos x="0" y="0"/>
                </a:cxn>
                <a:cxn ang="0">
                  <a:pos x="766" y="0"/>
                </a:cxn>
                <a:cxn ang="0">
                  <a:pos x="766" y="588"/>
                </a:cxn>
              </a:cxnLst>
              <a:rect l="0" t="0" r="r" b="b"/>
              <a:pathLst>
                <a:path w="766" h="610">
                  <a:moveTo>
                    <a:pt x="766" y="588"/>
                  </a:moveTo>
                  <a:cubicBezTo>
                    <a:pt x="766" y="588"/>
                    <a:pt x="608" y="610"/>
                    <a:pt x="386" y="610"/>
                  </a:cubicBezTo>
                  <a:cubicBezTo>
                    <a:pt x="163" y="610"/>
                    <a:pt x="0" y="588"/>
                    <a:pt x="0" y="58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6" y="0"/>
                    <a:pt x="766" y="0"/>
                    <a:pt x="766" y="0"/>
                  </a:cubicBezTo>
                  <a:lnTo>
                    <a:pt x="766" y="58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2"/>
            <p:cNvSpPr>
              <a:spLocks/>
            </p:cNvSpPr>
            <p:nvPr/>
          </p:nvSpPr>
          <p:spPr bwMode="auto">
            <a:xfrm>
              <a:off x="1551853" y="1411103"/>
              <a:ext cx="4462322" cy="81537"/>
            </a:xfrm>
            <a:custGeom>
              <a:avLst/>
              <a:gdLst/>
              <a:ahLst/>
              <a:cxnLst>
                <a:cxn ang="0">
                  <a:pos x="1204" y="0"/>
                </a:cxn>
                <a:cxn ang="0">
                  <a:pos x="0" y="0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1182" y="22"/>
                </a:cxn>
                <a:cxn ang="0">
                  <a:pos x="1182" y="22"/>
                </a:cxn>
                <a:cxn ang="0">
                  <a:pos x="1204" y="0"/>
                </a:cxn>
                <a:cxn ang="0">
                  <a:pos x="1204" y="0"/>
                </a:cxn>
              </a:cxnLst>
              <a:rect l="0" t="0" r="r" b="b"/>
              <a:pathLst>
                <a:path w="1204" h="22">
                  <a:moveTo>
                    <a:pt x="1204" y="0"/>
                  </a:moveTo>
                  <a:lnTo>
                    <a:pt x="0" y="0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182" y="22"/>
                  </a:lnTo>
                  <a:lnTo>
                    <a:pt x="1182" y="22"/>
                  </a:lnTo>
                  <a:lnTo>
                    <a:pt x="1204" y="0"/>
                  </a:lnTo>
                  <a:lnTo>
                    <a:pt x="120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3"/>
            <p:cNvSpPr>
              <a:spLocks/>
            </p:cNvSpPr>
            <p:nvPr/>
          </p:nvSpPr>
          <p:spPr bwMode="auto">
            <a:xfrm>
              <a:off x="5925225" y="1411103"/>
              <a:ext cx="88950" cy="3309677"/>
            </a:xfrm>
            <a:custGeom>
              <a:avLst/>
              <a:gdLst/>
              <a:ahLst/>
              <a:cxnLst>
                <a:cxn ang="0">
                  <a:pos x="2" y="22"/>
                </a:cxn>
                <a:cxn ang="0">
                  <a:pos x="2" y="870"/>
                </a:cxn>
                <a:cxn ang="0">
                  <a:pos x="0" y="870"/>
                </a:cxn>
                <a:cxn ang="0">
                  <a:pos x="24" y="893"/>
                </a:cxn>
                <a:cxn ang="0">
                  <a:pos x="24" y="0"/>
                </a:cxn>
                <a:cxn ang="0">
                  <a:pos x="2" y="22"/>
                </a:cxn>
              </a:cxnLst>
              <a:rect l="0" t="0" r="r" b="b"/>
              <a:pathLst>
                <a:path w="24" h="893">
                  <a:moveTo>
                    <a:pt x="2" y="22"/>
                  </a:moveTo>
                  <a:lnTo>
                    <a:pt x="2" y="870"/>
                  </a:lnTo>
                  <a:lnTo>
                    <a:pt x="0" y="870"/>
                  </a:lnTo>
                  <a:lnTo>
                    <a:pt x="24" y="893"/>
                  </a:lnTo>
                  <a:lnTo>
                    <a:pt x="24" y="0"/>
                  </a:lnTo>
                  <a:lnTo>
                    <a:pt x="2" y="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4"/>
            <p:cNvSpPr>
              <a:spLocks/>
            </p:cNvSpPr>
            <p:nvPr/>
          </p:nvSpPr>
          <p:spPr bwMode="auto">
            <a:xfrm>
              <a:off x="1551853" y="4635535"/>
              <a:ext cx="4462322" cy="85245"/>
            </a:xfrm>
            <a:custGeom>
              <a:avLst/>
              <a:gdLst/>
              <a:ahLst/>
              <a:cxnLst>
                <a:cxn ang="0">
                  <a:pos x="1180" y="0"/>
                </a:cxn>
                <a:cxn ang="0">
                  <a:pos x="24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204" y="23"/>
                </a:cxn>
                <a:cxn ang="0">
                  <a:pos x="1204" y="23"/>
                </a:cxn>
                <a:cxn ang="0">
                  <a:pos x="1180" y="0"/>
                </a:cxn>
              </a:cxnLst>
              <a:rect l="0" t="0" r="r" b="b"/>
              <a:pathLst>
                <a:path w="1204" h="23">
                  <a:moveTo>
                    <a:pt x="1180" y="0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204" y="23"/>
                  </a:lnTo>
                  <a:lnTo>
                    <a:pt x="1204" y="23"/>
                  </a:lnTo>
                  <a:lnTo>
                    <a:pt x="118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5"/>
            <p:cNvSpPr>
              <a:spLocks/>
            </p:cNvSpPr>
            <p:nvPr/>
          </p:nvSpPr>
          <p:spPr bwMode="auto">
            <a:xfrm>
              <a:off x="1551853" y="1411103"/>
              <a:ext cx="88950" cy="3309677"/>
            </a:xfrm>
            <a:custGeom>
              <a:avLst/>
              <a:gdLst/>
              <a:ahLst/>
              <a:cxnLst>
                <a:cxn ang="0">
                  <a:pos x="22" y="870"/>
                </a:cxn>
                <a:cxn ang="0">
                  <a:pos x="22" y="2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93"/>
                </a:cxn>
                <a:cxn ang="0">
                  <a:pos x="24" y="870"/>
                </a:cxn>
                <a:cxn ang="0">
                  <a:pos x="22" y="870"/>
                </a:cxn>
              </a:cxnLst>
              <a:rect l="0" t="0" r="r" b="b"/>
              <a:pathLst>
                <a:path w="24" h="893">
                  <a:moveTo>
                    <a:pt x="22" y="87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93"/>
                  </a:lnTo>
                  <a:lnTo>
                    <a:pt x="24" y="870"/>
                  </a:lnTo>
                  <a:lnTo>
                    <a:pt x="22" y="87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56"/>
            <p:cNvSpPr>
              <a:spLocks noChangeArrowheads="1"/>
            </p:cNvSpPr>
            <p:nvPr/>
          </p:nvSpPr>
          <p:spPr bwMode="auto">
            <a:xfrm>
              <a:off x="1596328" y="1455578"/>
              <a:ext cx="4380784" cy="32244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20"/>
            <p:cNvGrpSpPr/>
            <p:nvPr/>
          </p:nvGrpSpPr>
          <p:grpSpPr>
            <a:xfrm>
              <a:off x="3175190" y="4806022"/>
              <a:ext cx="1223061" cy="166782"/>
              <a:chOff x="3175190" y="4806022"/>
              <a:chExt cx="1223061" cy="166782"/>
            </a:xfrm>
          </p:grpSpPr>
          <p:sp>
            <p:nvSpPr>
              <p:cNvPr id="13" name="Oval 57"/>
              <p:cNvSpPr>
                <a:spLocks noChangeArrowheads="1"/>
              </p:cNvSpPr>
              <p:nvPr/>
            </p:nvSpPr>
            <p:spPr bwMode="auto">
              <a:xfrm>
                <a:off x="3701477" y="4806022"/>
                <a:ext cx="163075" cy="1667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83000">
                    <a:srgbClr val="B3B3B3">
                      <a:shade val="67500"/>
                      <a:satMod val="115000"/>
                    </a:srgbClr>
                  </a:gs>
                  <a:gs pos="100000">
                    <a:srgbClr val="B3B3B3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58"/>
              <p:cNvSpPr>
                <a:spLocks noChangeArrowheads="1"/>
              </p:cNvSpPr>
              <p:nvPr/>
            </p:nvSpPr>
            <p:spPr bwMode="auto">
              <a:xfrm>
                <a:off x="3720007" y="4820847"/>
                <a:ext cx="126012" cy="1334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60000">
                    <a:srgbClr val="B3B3B3">
                      <a:shade val="67500"/>
                      <a:satMod val="115000"/>
                    </a:srgb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59"/>
              <p:cNvSpPr>
                <a:spLocks noChangeArrowheads="1"/>
              </p:cNvSpPr>
              <p:nvPr/>
            </p:nvSpPr>
            <p:spPr bwMode="auto">
              <a:xfrm>
                <a:off x="3175190" y="4806022"/>
                <a:ext cx="163075" cy="1667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83000">
                    <a:srgbClr val="B3B3B3">
                      <a:shade val="67500"/>
                      <a:satMod val="115000"/>
                    </a:srgbClr>
                  </a:gs>
                  <a:gs pos="100000">
                    <a:srgbClr val="B3B3B3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Oval 60"/>
              <p:cNvSpPr>
                <a:spLocks noChangeArrowheads="1"/>
              </p:cNvSpPr>
              <p:nvPr/>
            </p:nvSpPr>
            <p:spPr bwMode="auto">
              <a:xfrm>
                <a:off x="3186307" y="4820847"/>
                <a:ext cx="133425" cy="1334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60000">
                    <a:srgbClr val="B3B3B3">
                      <a:shade val="67500"/>
                      <a:satMod val="115000"/>
                    </a:srgb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61"/>
              <p:cNvSpPr>
                <a:spLocks noChangeArrowheads="1"/>
              </p:cNvSpPr>
              <p:nvPr/>
            </p:nvSpPr>
            <p:spPr bwMode="auto">
              <a:xfrm>
                <a:off x="4235176" y="4806022"/>
                <a:ext cx="163075" cy="1667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83000">
                    <a:srgbClr val="B3B3B3">
                      <a:shade val="67500"/>
                      <a:satMod val="115000"/>
                    </a:srgbClr>
                  </a:gs>
                  <a:gs pos="100000">
                    <a:srgbClr val="B3B3B3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62"/>
              <p:cNvSpPr>
                <a:spLocks noChangeArrowheads="1"/>
              </p:cNvSpPr>
              <p:nvPr/>
            </p:nvSpPr>
            <p:spPr bwMode="auto">
              <a:xfrm>
                <a:off x="4246294" y="4820847"/>
                <a:ext cx="133425" cy="1334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60000">
                    <a:srgbClr val="B3B3B3">
                      <a:shade val="67500"/>
                      <a:satMod val="115000"/>
                    </a:srgb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37"/>
          <p:cNvGrpSpPr/>
          <p:nvPr/>
        </p:nvGrpSpPr>
        <p:grpSpPr>
          <a:xfrm>
            <a:off x="1814853" y="1980437"/>
            <a:ext cx="3672480" cy="4038320"/>
            <a:chOff x="1882775" y="919163"/>
            <a:chExt cx="3314700" cy="3644900"/>
          </a:xfrm>
        </p:grpSpPr>
        <p:sp>
          <p:nvSpPr>
            <p:cNvPr id="26" name="Freeform 9"/>
            <p:cNvSpPr>
              <a:spLocks noEditPoints="1"/>
            </p:cNvSpPr>
            <p:nvPr/>
          </p:nvSpPr>
          <p:spPr bwMode="auto">
            <a:xfrm>
              <a:off x="2898775" y="919163"/>
              <a:ext cx="2298700" cy="2282825"/>
            </a:xfrm>
            <a:custGeom>
              <a:avLst/>
              <a:gdLst/>
              <a:ahLst/>
              <a:cxnLst>
                <a:cxn ang="0">
                  <a:pos x="14" y="574"/>
                </a:cxn>
                <a:cxn ang="0">
                  <a:pos x="85" y="378"/>
                </a:cxn>
                <a:cxn ang="0">
                  <a:pos x="210" y="210"/>
                </a:cxn>
                <a:cxn ang="0">
                  <a:pos x="378" y="87"/>
                </a:cxn>
                <a:cxn ang="0">
                  <a:pos x="576" y="14"/>
                </a:cxn>
                <a:cxn ang="0">
                  <a:pos x="796" y="2"/>
                </a:cxn>
                <a:cxn ang="0">
                  <a:pos x="1004" y="56"/>
                </a:cxn>
                <a:cxn ang="0">
                  <a:pos x="1183" y="163"/>
                </a:cxn>
                <a:cxn ang="0">
                  <a:pos x="1323" y="316"/>
                </a:cxn>
                <a:cxn ang="0">
                  <a:pos x="1415" y="503"/>
                </a:cxn>
                <a:cxn ang="0">
                  <a:pos x="1448" y="718"/>
                </a:cxn>
                <a:cxn ang="0">
                  <a:pos x="1415" y="930"/>
                </a:cxn>
                <a:cxn ang="0">
                  <a:pos x="1323" y="1119"/>
                </a:cxn>
                <a:cxn ang="0">
                  <a:pos x="1183" y="1273"/>
                </a:cxn>
                <a:cxn ang="0">
                  <a:pos x="1006" y="1381"/>
                </a:cxn>
                <a:cxn ang="0">
                  <a:pos x="798" y="1433"/>
                </a:cxn>
                <a:cxn ang="0">
                  <a:pos x="579" y="1424"/>
                </a:cxn>
                <a:cxn ang="0">
                  <a:pos x="378" y="1351"/>
                </a:cxn>
                <a:cxn ang="0">
                  <a:pos x="212" y="1228"/>
                </a:cxn>
                <a:cxn ang="0">
                  <a:pos x="87" y="1063"/>
                </a:cxn>
                <a:cxn ang="0">
                  <a:pos x="14" y="864"/>
                </a:cxn>
                <a:cxn ang="0">
                  <a:pos x="0" y="720"/>
                </a:cxn>
                <a:cxn ang="0">
                  <a:pos x="78" y="916"/>
                </a:cxn>
                <a:cxn ang="0">
                  <a:pos x="163" y="1093"/>
                </a:cxn>
                <a:cxn ang="0">
                  <a:pos x="293" y="1235"/>
                </a:cxn>
                <a:cxn ang="0">
                  <a:pos x="458" y="1337"/>
                </a:cxn>
                <a:cxn ang="0">
                  <a:pos x="652" y="1386"/>
                </a:cxn>
                <a:cxn ang="0">
                  <a:pos x="857" y="1377"/>
                </a:cxn>
                <a:cxn ang="0">
                  <a:pos x="1044" y="1308"/>
                </a:cxn>
                <a:cxn ang="0">
                  <a:pos x="1200" y="1195"/>
                </a:cxn>
                <a:cxn ang="0">
                  <a:pos x="1318" y="1039"/>
                </a:cxn>
                <a:cxn ang="0">
                  <a:pos x="1384" y="855"/>
                </a:cxn>
                <a:cxn ang="0">
                  <a:pos x="1396" y="652"/>
                </a:cxn>
                <a:cxn ang="0">
                  <a:pos x="1346" y="458"/>
                </a:cxn>
                <a:cxn ang="0">
                  <a:pos x="1245" y="292"/>
                </a:cxn>
                <a:cxn ang="0">
                  <a:pos x="1103" y="163"/>
                </a:cxn>
                <a:cxn ang="0">
                  <a:pos x="926" y="78"/>
                </a:cxn>
                <a:cxn ang="0">
                  <a:pos x="725" y="47"/>
                </a:cxn>
                <a:cxn ang="0">
                  <a:pos x="524" y="78"/>
                </a:cxn>
                <a:cxn ang="0">
                  <a:pos x="347" y="163"/>
                </a:cxn>
                <a:cxn ang="0">
                  <a:pos x="203" y="290"/>
                </a:cxn>
                <a:cxn ang="0">
                  <a:pos x="101" y="455"/>
                </a:cxn>
                <a:cxn ang="0">
                  <a:pos x="49" y="649"/>
                </a:cxn>
                <a:cxn ang="0">
                  <a:pos x="49" y="786"/>
                </a:cxn>
              </a:cxnLst>
              <a:rect l="0" t="0" r="r" b="b"/>
              <a:pathLst>
                <a:path w="1448" h="1438">
                  <a:moveTo>
                    <a:pt x="0" y="720"/>
                  </a:moveTo>
                  <a:lnTo>
                    <a:pt x="2" y="647"/>
                  </a:lnTo>
                  <a:lnTo>
                    <a:pt x="14" y="574"/>
                  </a:lnTo>
                  <a:lnTo>
                    <a:pt x="31" y="505"/>
                  </a:lnTo>
                  <a:lnTo>
                    <a:pt x="57" y="439"/>
                  </a:lnTo>
                  <a:lnTo>
                    <a:pt x="85" y="378"/>
                  </a:lnTo>
                  <a:lnTo>
                    <a:pt x="123" y="316"/>
                  </a:lnTo>
                  <a:lnTo>
                    <a:pt x="163" y="262"/>
                  </a:lnTo>
                  <a:lnTo>
                    <a:pt x="210" y="210"/>
                  </a:lnTo>
                  <a:lnTo>
                    <a:pt x="262" y="165"/>
                  </a:lnTo>
                  <a:lnTo>
                    <a:pt x="316" y="122"/>
                  </a:lnTo>
                  <a:lnTo>
                    <a:pt x="378" y="87"/>
                  </a:lnTo>
                  <a:lnTo>
                    <a:pt x="439" y="56"/>
                  </a:lnTo>
                  <a:lnTo>
                    <a:pt x="508" y="33"/>
                  </a:lnTo>
                  <a:lnTo>
                    <a:pt x="576" y="14"/>
                  </a:lnTo>
                  <a:lnTo>
                    <a:pt x="647" y="2"/>
                  </a:lnTo>
                  <a:lnTo>
                    <a:pt x="723" y="0"/>
                  </a:lnTo>
                  <a:lnTo>
                    <a:pt x="796" y="2"/>
                  </a:lnTo>
                  <a:lnTo>
                    <a:pt x="867" y="14"/>
                  </a:lnTo>
                  <a:lnTo>
                    <a:pt x="938" y="30"/>
                  </a:lnTo>
                  <a:lnTo>
                    <a:pt x="1004" y="56"/>
                  </a:lnTo>
                  <a:lnTo>
                    <a:pt x="1067" y="85"/>
                  </a:lnTo>
                  <a:lnTo>
                    <a:pt x="1126" y="122"/>
                  </a:lnTo>
                  <a:lnTo>
                    <a:pt x="1183" y="163"/>
                  </a:lnTo>
                  <a:lnTo>
                    <a:pt x="1235" y="210"/>
                  </a:lnTo>
                  <a:lnTo>
                    <a:pt x="1280" y="259"/>
                  </a:lnTo>
                  <a:lnTo>
                    <a:pt x="1323" y="316"/>
                  </a:lnTo>
                  <a:lnTo>
                    <a:pt x="1358" y="375"/>
                  </a:lnTo>
                  <a:lnTo>
                    <a:pt x="1389" y="437"/>
                  </a:lnTo>
                  <a:lnTo>
                    <a:pt x="1415" y="503"/>
                  </a:lnTo>
                  <a:lnTo>
                    <a:pt x="1431" y="574"/>
                  </a:lnTo>
                  <a:lnTo>
                    <a:pt x="1443" y="644"/>
                  </a:lnTo>
                  <a:lnTo>
                    <a:pt x="1448" y="718"/>
                  </a:lnTo>
                  <a:lnTo>
                    <a:pt x="1443" y="791"/>
                  </a:lnTo>
                  <a:lnTo>
                    <a:pt x="1434" y="862"/>
                  </a:lnTo>
                  <a:lnTo>
                    <a:pt x="1415" y="930"/>
                  </a:lnTo>
                  <a:lnTo>
                    <a:pt x="1391" y="996"/>
                  </a:lnTo>
                  <a:lnTo>
                    <a:pt x="1360" y="1060"/>
                  </a:lnTo>
                  <a:lnTo>
                    <a:pt x="1323" y="1119"/>
                  </a:lnTo>
                  <a:lnTo>
                    <a:pt x="1282" y="1176"/>
                  </a:lnTo>
                  <a:lnTo>
                    <a:pt x="1235" y="1226"/>
                  </a:lnTo>
                  <a:lnTo>
                    <a:pt x="1183" y="1273"/>
                  </a:lnTo>
                  <a:lnTo>
                    <a:pt x="1129" y="1315"/>
                  </a:lnTo>
                  <a:lnTo>
                    <a:pt x="1070" y="1351"/>
                  </a:lnTo>
                  <a:lnTo>
                    <a:pt x="1006" y="1381"/>
                  </a:lnTo>
                  <a:lnTo>
                    <a:pt x="940" y="1405"/>
                  </a:lnTo>
                  <a:lnTo>
                    <a:pt x="869" y="1424"/>
                  </a:lnTo>
                  <a:lnTo>
                    <a:pt x="798" y="1433"/>
                  </a:lnTo>
                  <a:lnTo>
                    <a:pt x="725" y="1438"/>
                  </a:lnTo>
                  <a:lnTo>
                    <a:pt x="649" y="1433"/>
                  </a:lnTo>
                  <a:lnTo>
                    <a:pt x="579" y="1424"/>
                  </a:lnTo>
                  <a:lnTo>
                    <a:pt x="510" y="1405"/>
                  </a:lnTo>
                  <a:lnTo>
                    <a:pt x="442" y="1381"/>
                  </a:lnTo>
                  <a:lnTo>
                    <a:pt x="378" y="1351"/>
                  </a:lnTo>
                  <a:lnTo>
                    <a:pt x="319" y="1315"/>
                  </a:lnTo>
                  <a:lnTo>
                    <a:pt x="264" y="1275"/>
                  </a:lnTo>
                  <a:lnTo>
                    <a:pt x="212" y="1228"/>
                  </a:lnTo>
                  <a:lnTo>
                    <a:pt x="165" y="1176"/>
                  </a:lnTo>
                  <a:lnTo>
                    <a:pt x="123" y="1122"/>
                  </a:lnTo>
                  <a:lnTo>
                    <a:pt x="87" y="1063"/>
                  </a:lnTo>
                  <a:lnTo>
                    <a:pt x="57" y="999"/>
                  </a:lnTo>
                  <a:lnTo>
                    <a:pt x="33" y="933"/>
                  </a:lnTo>
                  <a:lnTo>
                    <a:pt x="14" y="864"/>
                  </a:lnTo>
                  <a:lnTo>
                    <a:pt x="2" y="793"/>
                  </a:lnTo>
                  <a:lnTo>
                    <a:pt x="0" y="720"/>
                  </a:lnTo>
                  <a:lnTo>
                    <a:pt x="0" y="720"/>
                  </a:lnTo>
                  <a:close/>
                  <a:moveTo>
                    <a:pt x="49" y="786"/>
                  </a:moveTo>
                  <a:lnTo>
                    <a:pt x="61" y="852"/>
                  </a:lnTo>
                  <a:lnTo>
                    <a:pt x="78" y="916"/>
                  </a:lnTo>
                  <a:lnTo>
                    <a:pt x="99" y="977"/>
                  </a:lnTo>
                  <a:lnTo>
                    <a:pt x="127" y="1037"/>
                  </a:lnTo>
                  <a:lnTo>
                    <a:pt x="163" y="1093"/>
                  </a:lnTo>
                  <a:lnTo>
                    <a:pt x="201" y="1145"/>
                  </a:lnTo>
                  <a:lnTo>
                    <a:pt x="243" y="1192"/>
                  </a:lnTo>
                  <a:lnTo>
                    <a:pt x="293" y="1235"/>
                  </a:lnTo>
                  <a:lnTo>
                    <a:pt x="345" y="1275"/>
                  </a:lnTo>
                  <a:lnTo>
                    <a:pt x="399" y="1308"/>
                  </a:lnTo>
                  <a:lnTo>
                    <a:pt x="458" y="1337"/>
                  </a:lnTo>
                  <a:lnTo>
                    <a:pt x="522" y="1360"/>
                  </a:lnTo>
                  <a:lnTo>
                    <a:pt x="586" y="1377"/>
                  </a:lnTo>
                  <a:lnTo>
                    <a:pt x="652" y="1386"/>
                  </a:lnTo>
                  <a:lnTo>
                    <a:pt x="723" y="1391"/>
                  </a:lnTo>
                  <a:lnTo>
                    <a:pt x="791" y="1386"/>
                  </a:lnTo>
                  <a:lnTo>
                    <a:pt x="857" y="1377"/>
                  </a:lnTo>
                  <a:lnTo>
                    <a:pt x="923" y="1360"/>
                  </a:lnTo>
                  <a:lnTo>
                    <a:pt x="985" y="1337"/>
                  </a:lnTo>
                  <a:lnTo>
                    <a:pt x="1044" y="1308"/>
                  </a:lnTo>
                  <a:lnTo>
                    <a:pt x="1100" y="1275"/>
                  </a:lnTo>
                  <a:lnTo>
                    <a:pt x="1152" y="1237"/>
                  </a:lnTo>
                  <a:lnTo>
                    <a:pt x="1200" y="1195"/>
                  </a:lnTo>
                  <a:lnTo>
                    <a:pt x="1245" y="1148"/>
                  </a:lnTo>
                  <a:lnTo>
                    <a:pt x="1282" y="1096"/>
                  </a:lnTo>
                  <a:lnTo>
                    <a:pt x="1318" y="1039"/>
                  </a:lnTo>
                  <a:lnTo>
                    <a:pt x="1346" y="980"/>
                  </a:lnTo>
                  <a:lnTo>
                    <a:pt x="1367" y="918"/>
                  </a:lnTo>
                  <a:lnTo>
                    <a:pt x="1384" y="855"/>
                  </a:lnTo>
                  <a:lnTo>
                    <a:pt x="1396" y="789"/>
                  </a:lnTo>
                  <a:lnTo>
                    <a:pt x="1398" y="720"/>
                  </a:lnTo>
                  <a:lnTo>
                    <a:pt x="1396" y="652"/>
                  </a:lnTo>
                  <a:lnTo>
                    <a:pt x="1386" y="583"/>
                  </a:lnTo>
                  <a:lnTo>
                    <a:pt x="1370" y="519"/>
                  </a:lnTo>
                  <a:lnTo>
                    <a:pt x="1346" y="458"/>
                  </a:lnTo>
                  <a:lnTo>
                    <a:pt x="1318" y="399"/>
                  </a:lnTo>
                  <a:lnTo>
                    <a:pt x="1285" y="344"/>
                  </a:lnTo>
                  <a:lnTo>
                    <a:pt x="1245" y="292"/>
                  </a:lnTo>
                  <a:lnTo>
                    <a:pt x="1202" y="245"/>
                  </a:lnTo>
                  <a:lnTo>
                    <a:pt x="1155" y="200"/>
                  </a:lnTo>
                  <a:lnTo>
                    <a:pt x="1103" y="163"/>
                  </a:lnTo>
                  <a:lnTo>
                    <a:pt x="1046" y="129"/>
                  </a:lnTo>
                  <a:lnTo>
                    <a:pt x="987" y="101"/>
                  </a:lnTo>
                  <a:lnTo>
                    <a:pt x="926" y="78"/>
                  </a:lnTo>
                  <a:lnTo>
                    <a:pt x="860" y="61"/>
                  </a:lnTo>
                  <a:lnTo>
                    <a:pt x="793" y="49"/>
                  </a:lnTo>
                  <a:lnTo>
                    <a:pt x="725" y="47"/>
                  </a:lnTo>
                  <a:lnTo>
                    <a:pt x="654" y="49"/>
                  </a:lnTo>
                  <a:lnTo>
                    <a:pt x="588" y="61"/>
                  </a:lnTo>
                  <a:lnTo>
                    <a:pt x="524" y="78"/>
                  </a:lnTo>
                  <a:lnTo>
                    <a:pt x="460" y="99"/>
                  </a:lnTo>
                  <a:lnTo>
                    <a:pt x="401" y="127"/>
                  </a:lnTo>
                  <a:lnTo>
                    <a:pt x="347" y="163"/>
                  </a:lnTo>
                  <a:lnTo>
                    <a:pt x="293" y="200"/>
                  </a:lnTo>
                  <a:lnTo>
                    <a:pt x="246" y="243"/>
                  </a:lnTo>
                  <a:lnTo>
                    <a:pt x="203" y="290"/>
                  </a:lnTo>
                  <a:lnTo>
                    <a:pt x="163" y="342"/>
                  </a:lnTo>
                  <a:lnTo>
                    <a:pt x="130" y="396"/>
                  </a:lnTo>
                  <a:lnTo>
                    <a:pt x="101" y="455"/>
                  </a:lnTo>
                  <a:lnTo>
                    <a:pt x="78" y="517"/>
                  </a:lnTo>
                  <a:lnTo>
                    <a:pt x="61" y="583"/>
                  </a:lnTo>
                  <a:lnTo>
                    <a:pt x="49" y="649"/>
                  </a:lnTo>
                  <a:lnTo>
                    <a:pt x="47" y="718"/>
                  </a:lnTo>
                  <a:lnTo>
                    <a:pt x="49" y="786"/>
                  </a:lnTo>
                  <a:lnTo>
                    <a:pt x="49" y="786"/>
                  </a:lnTo>
                  <a:close/>
                </a:path>
              </a:pathLst>
            </a:custGeom>
            <a:gradFill>
              <a:gsLst>
                <a:gs pos="31000">
                  <a:schemeClr val="tx1">
                    <a:lumMod val="65000"/>
                    <a:lumOff val="35000"/>
                  </a:schemeClr>
                </a:gs>
                <a:gs pos="71000">
                  <a:schemeClr val="tx1">
                    <a:lumMod val="50000"/>
                  </a:schemeClr>
                </a:gs>
              </a:gsLst>
              <a:lin ang="2400000" scaled="0"/>
            </a:gradFill>
            <a:ln w="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1882775" y="2770188"/>
              <a:ext cx="1600200" cy="1793875"/>
            </a:xfrm>
            <a:custGeom>
              <a:avLst/>
              <a:gdLst/>
              <a:ahLst/>
              <a:cxnLst>
                <a:cxn ang="0">
                  <a:pos x="427" y="75"/>
                </a:cxn>
                <a:cxn ang="0">
                  <a:pos x="337" y="0"/>
                </a:cxn>
                <a:cxn ang="0">
                  <a:pos x="11" y="394"/>
                </a:cxn>
                <a:cxn ang="0">
                  <a:pos x="11" y="394"/>
                </a:cxn>
                <a:cxn ang="0">
                  <a:pos x="10" y="395"/>
                </a:cxn>
                <a:cxn ang="0">
                  <a:pos x="38" y="454"/>
                </a:cxn>
                <a:cxn ang="0">
                  <a:pos x="100" y="468"/>
                </a:cxn>
                <a:cxn ang="0">
                  <a:pos x="100" y="468"/>
                </a:cxn>
                <a:cxn ang="0">
                  <a:pos x="427" y="75"/>
                </a:cxn>
              </a:cxnLst>
              <a:rect l="0" t="0" r="r" b="b"/>
              <a:pathLst>
                <a:path w="427" h="478">
                  <a:moveTo>
                    <a:pt x="427" y="75"/>
                  </a:moveTo>
                  <a:cubicBezTo>
                    <a:pt x="337" y="0"/>
                    <a:pt x="337" y="0"/>
                    <a:pt x="337" y="0"/>
                  </a:cubicBezTo>
                  <a:cubicBezTo>
                    <a:pt x="11" y="394"/>
                    <a:pt x="11" y="394"/>
                    <a:pt x="11" y="394"/>
                  </a:cubicBezTo>
                  <a:cubicBezTo>
                    <a:pt x="11" y="394"/>
                    <a:pt x="11" y="394"/>
                    <a:pt x="11" y="394"/>
                  </a:cubicBezTo>
                  <a:cubicBezTo>
                    <a:pt x="11" y="394"/>
                    <a:pt x="10" y="394"/>
                    <a:pt x="10" y="395"/>
                  </a:cubicBezTo>
                  <a:cubicBezTo>
                    <a:pt x="0" y="408"/>
                    <a:pt x="13" y="434"/>
                    <a:pt x="38" y="454"/>
                  </a:cubicBezTo>
                  <a:cubicBezTo>
                    <a:pt x="62" y="472"/>
                    <a:pt x="89" y="478"/>
                    <a:pt x="100" y="468"/>
                  </a:cubicBezTo>
                  <a:cubicBezTo>
                    <a:pt x="100" y="468"/>
                    <a:pt x="100" y="468"/>
                    <a:pt x="100" y="468"/>
                  </a:cubicBezTo>
                  <a:lnTo>
                    <a:pt x="427" y="75"/>
                  </a:lnTo>
                  <a:close/>
                </a:path>
              </a:pathLst>
            </a:custGeom>
            <a:gradFill>
              <a:gsLst>
                <a:gs pos="41000">
                  <a:schemeClr val="tx1">
                    <a:lumMod val="50000"/>
                  </a:schemeClr>
                </a:gs>
                <a:gs pos="46000">
                  <a:schemeClr val="bg1">
                    <a:lumMod val="75000"/>
                  </a:schemeClr>
                </a:gs>
                <a:gs pos="57000">
                  <a:schemeClr val="tx1"/>
                </a:gs>
              </a:gsLst>
              <a:lin ang="2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3101340" y="1104900"/>
              <a:ext cx="1905000" cy="19050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48000">
                  <a:schemeClr val="bg1">
                    <a:alpha val="3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3200400" y="2621340"/>
            <a:ext cx="198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0001011100100110101010000111110011011100101101101010100101011110111010110010010100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4555802</TotalTime>
  <Words>6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1070</cp:revision>
  <dcterms:created xsi:type="dcterms:W3CDTF">2010-07-23T09:33:49Z</dcterms:created>
  <dcterms:modified xsi:type="dcterms:W3CDTF">2014-04-26T02:37:21Z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