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7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657599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 rot="16200000">
            <a:off x="190499" y="2247899"/>
            <a:ext cx="3810000" cy="3276600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25000">
                <a:schemeClr val="bg1"/>
              </a:gs>
            </a:gsLst>
            <a:lin ang="10800000" scaled="0"/>
          </a:gradFill>
          <a:ln w="12700">
            <a:solidFill>
              <a:schemeClr val="tx1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21151" y="2788920"/>
            <a:ext cx="4563268" cy="2995136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20040" y="1790703"/>
          <a:ext cx="4561998" cy="3993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714"/>
                <a:gridCol w="651714"/>
                <a:gridCol w="651714"/>
                <a:gridCol w="651714"/>
                <a:gridCol w="651714"/>
                <a:gridCol w="651714"/>
                <a:gridCol w="651714"/>
              </a:tblGrid>
              <a:tr h="474358">
                <a:tc gridSpan="7">
                  <a:txBody>
                    <a:bodyPr/>
                    <a:lstStyle/>
                    <a:p>
                      <a:pPr algn="l"/>
                      <a:r>
                        <a:rPr lang="en-US" sz="2300" baseline="0" dirty="0" smtClean="0">
                          <a:solidFill>
                            <a:schemeClr val="tx1"/>
                          </a:solidFill>
                        </a:rPr>
                        <a:t>September 2010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794"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154" marR="71154" marT="35577" marB="355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5995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6A6A6"/>
                          </a:solidFill>
                        </a:rPr>
                        <a:t>29</a:t>
                      </a:r>
                      <a:endParaRPr lang="en-US" sz="2000" b="1" dirty="0">
                        <a:solidFill>
                          <a:srgbClr val="A6A6A6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6A6A6"/>
                          </a:solidFill>
                        </a:rPr>
                        <a:t>30</a:t>
                      </a:r>
                      <a:endParaRPr lang="en-US" sz="2000" b="1" dirty="0">
                        <a:solidFill>
                          <a:srgbClr val="A6A6A6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6A6A6"/>
                          </a:solidFill>
                        </a:rPr>
                        <a:t>31</a:t>
                      </a:r>
                      <a:endParaRPr lang="en-US" sz="2000" b="1" dirty="0">
                        <a:solidFill>
                          <a:srgbClr val="A6A6A6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5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5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14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  <a:effectLst/>
                        </a:rPr>
                        <a:t>15</a:t>
                      </a:r>
                      <a:endParaRPr lang="en-US" sz="20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16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17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18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5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20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21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22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53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29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80808"/>
                          </a:solidFill>
                        </a:rPr>
                        <a:t>30</a:t>
                      </a:r>
                      <a:endParaRPr lang="en-US" sz="2000" b="1" dirty="0">
                        <a:solidFill>
                          <a:srgbClr val="080808"/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1543" marR="71543" marT="35772" marB="3577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AutoShape 64"/>
          <p:cNvSpPr>
            <a:spLocks noChangeArrowheads="1"/>
          </p:cNvSpPr>
          <p:nvPr/>
        </p:nvSpPr>
        <p:spPr bwMode="gray">
          <a:xfrm>
            <a:off x="355600" y="381000"/>
            <a:ext cx="8035924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Calendar – 2010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1999" y="2387427"/>
            <a:ext cx="381001" cy="352848"/>
          </a:xfrm>
          <a:prstGeom prst="rect">
            <a:avLst/>
          </a:prstGeom>
          <a:gradFill>
            <a:gsLst>
              <a:gs pos="72000">
                <a:srgbClr val="0091EA"/>
              </a:gs>
              <a:gs pos="100000">
                <a:srgbClr val="005A9E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394"/>
          <p:cNvSpPr txBox="1">
            <a:spLocks noChangeArrowheads="1"/>
          </p:cNvSpPr>
          <p:nvPr/>
        </p:nvSpPr>
        <p:spPr bwMode="auto">
          <a:xfrm>
            <a:off x="1403131" y="2351764"/>
            <a:ext cx="197857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2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24488" y="3388519"/>
            <a:ext cx="650081" cy="597693"/>
          </a:xfrm>
          <a:prstGeom prst="rect">
            <a:avLst/>
          </a:prstGeom>
          <a:gradFill>
            <a:gsLst>
              <a:gs pos="72000">
                <a:srgbClr val="0091EA"/>
              </a:gs>
              <a:gs pos="100000">
                <a:srgbClr val="005A9E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21944" y="3986213"/>
            <a:ext cx="650081" cy="597693"/>
          </a:xfrm>
          <a:prstGeom prst="rect">
            <a:avLst/>
          </a:prstGeom>
          <a:gradFill>
            <a:gsLst>
              <a:gs pos="72000">
                <a:schemeClr val="accent5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2001" y="4324182"/>
            <a:ext cx="381000" cy="350296"/>
          </a:xfrm>
          <a:prstGeom prst="rect">
            <a:avLst/>
          </a:prstGeom>
          <a:gradFill>
            <a:gsLst>
              <a:gs pos="72000">
                <a:srgbClr val="CC00CC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en-US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77113" y="3386138"/>
            <a:ext cx="650081" cy="597693"/>
          </a:xfrm>
          <a:prstGeom prst="rect">
            <a:avLst/>
          </a:prstGeom>
          <a:gradFill>
            <a:gsLst>
              <a:gs pos="72000">
                <a:srgbClr val="FFC000"/>
              </a:gs>
              <a:gs pos="100000">
                <a:srgbClr val="A47D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27031" y="4586288"/>
            <a:ext cx="650081" cy="597693"/>
          </a:xfrm>
          <a:prstGeom prst="rect">
            <a:avLst/>
          </a:prstGeom>
          <a:gradFill>
            <a:gsLst>
              <a:gs pos="72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2001" y="3680460"/>
            <a:ext cx="381000" cy="350296"/>
          </a:xfrm>
          <a:prstGeom prst="rect">
            <a:avLst/>
          </a:prstGeom>
          <a:gradFill>
            <a:gsLst>
              <a:gs pos="72000">
                <a:schemeClr val="accent5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000" y="3041919"/>
            <a:ext cx="380999" cy="350295"/>
          </a:xfrm>
          <a:prstGeom prst="rect">
            <a:avLst/>
          </a:prstGeom>
          <a:gradFill>
            <a:gsLst>
              <a:gs pos="72000">
                <a:srgbClr val="FFC000"/>
              </a:gs>
              <a:gs pos="100000">
                <a:srgbClr val="A47D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10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2000" y="5012609"/>
            <a:ext cx="380999" cy="350295"/>
          </a:xfrm>
          <a:prstGeom prst="rect">
            <a:avLst/>
          </a:prstGeom>
          <a:gradFill>
            <a:gsLst>
              <a:gs pos="72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394"/>
          <p:cNvSpPr txBox="1">
            <a:spLocks noChangeArrowheads="1"/>
          </p:cNvSpPr>
          <p:nvPr/>
        </p:nvSpPr>
        <p:spPr bwMode="auto">
          <a:xfrm>
            <a:off x="1403131" y="2998113"/>
            <a:ext cx="197857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2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1" name="Text Box 394"/>
          <p:cNvSpPr txBox="1">
            <a:spLocks noChangeArrowheads="1"/>
          </p:cNvSpPr>
          <p:nvPr/>
        </p:nvSpPr>
        <p:spPr bwMode="auto">
          <a:xfrm>
            <a:off x="1403131" y="3634026"/>
            <a:ext cx="197857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2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3" name="Text Box 394"/>
          <p:cNvSpPr txBox="1">
            <a:spLocks noChangeArrowheads="1"/>
          </p:cNvSpPr>
          <p:nvPr/>
        </p:nvSpPr>
        <p:spPr bwMode="auto">
          <a:xfrm>
            <a:off x="1403131" y="4293513"/>
            <a:ext cx="197857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2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1403131" y="4979313"/>
            <a:ext cx="197857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kern="0" dirty="0" smtClean="0">
                <a:latin typeface="+mj-lt"/>
                <a:ea typeface="굴림" charset="-127"/>
                <a:cs typeface="Arial" pitchFamily="34" charset="0"/>
              </a:rPr>
              <a:t>Your Text Here</a:t>
            </a:r>
            <a:endParaRPr lang="en-US" altLang="ko-KR" sz="2200" kern="0" dirty="0">
              <a:latin typeface="+mj-lt"/>
              <a:ea typeface="굴림" charset="-127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22107" y="4586288"/>
            <a:ext cx="652462" cy="595313"/>
          </a:xfrm>
          <a:prstGeom prst="rect">
            <a:avLst/>
          </a:prstGeom>
          <a:gradFill>
            <a:gsLst>
              <a:gs pos="72000">
                <a:srgbClr val="CC00CC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384628" y="1045589"/>
            <a:ext cx="8149771" cy="4824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20118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5431</TotalTime>
  <Words>89</Words>
  <Application>Microsoft Office PowerPoint</Application>
  <PresentationFormat>全屏显示(4:3)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302</cp:revision>
  <dcterms:created xsi:type="dcterms:W3CDTF">2010-07-23T09:33:49Z</dcterms:created>
  <dcterms:modified xsi:type="dcterms:W3CDTF">2014-04-26T02:36:20Z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