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C7D46-FC04-4473-9370-69AB31C1B5D0}" type="datetimeFigureOut">
              <a:rPr lang="zh-CN" altLang="en-US" smtClean="0"/>
              <a:t>2014/4/14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415DA-A656-4618-88AD-F818F5E299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50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10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E1784D7A-6D8E-433F-B7A8-51F0F2B85F17}" type="slidenum">
              <a:rPr lang="ko-KR" altLang="en-US"/>
              <a:pPr>
                <a:spcBef>
                  <a:spcPct val="0"/>
                </a:spcBef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020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ED9E9-E958-404A-9102-0A64A282B2CE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E6DC-71A0-415F-A5EA-770567B4E3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3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F60357-6B64-40EB-B4CF-F019F29D5FBD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3EF11EA3-AC45-4DFE-A4E0-C7FDBC32A4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02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/>
          <p:cNvSpPr/>
          <p:nvPr/>
        </p:nvSpPr>
        <p:spPr>
          <a:xfrm>
            <a:off x="-357222" y="3500438"/>
            <a:ext cx="9715568" cy="20002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7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grpSp>
        <p:nvGrpSpPr>
          <p:cNvPr id="2" name="그룹 10"/>
          <p:cNvGrpSpPr/>
          <p:nvPr/>
        </p:nvGrpSpPr>
        <p:grpSpPr>
          <a:xfrm>
            <a:off x="2439022" y="2581906"/>
            <a:ext cx="4204680" cy="4204680"/>
            <a:chOff x="1876482" y="733482"/>
            <a:chExt cx="5400000" cy="5400000"/>
          </a:xfrm>
          <a:solidFill>
            <a:schemeClr val="bg1">
              <a:lumMod val="85000"/>
            </a:schemeClr>
          </a:solidFill>
          <a:effectLst/>
          <a:scene3d>
            <a:camera prst="perspectiveRight">
              <a:rot lat="0" lon="17999990" rev="5400000"/>
            </a:camera>
            <a:lightRig rig="soft" dir="t"/>
          </a:scene3d>
        </p:grpSpPr>
        <p:sp>
          <p:nvSpPr>
            <p:cNvPr id="12" name="막힌 원호 11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16295932"/>
                <a:gd name="adj2" fmla="val 21532161"/>
                <a:gd name="adj3" fmla="val 16361"/>
              </a:avLst>
            </a:prstGeom>
            <a:grpFill/>
            <a:ln>
              <a:noFill/>
            </a:ln>
            <a:sp3d>
              <a:extrusionClr>
                <a:schemeClr val="accent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막힌 원호 12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66787"/>
                <a:gd name="adj2" fmla="val 5339557"/>
                <a:gd name="adj3" fmla="val 16128"/>
              </a:avLst>
            </a:prstGeom>
            <a:grpFill/>
            <a:ln>
              <a:noFill/>
            </a:ln>
            <a:sp3d>
              <a:extrusionClr>
                <a:schemeClr val="accent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막힌 원호 13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16295934"/>
                <a:gd name="adj2" fmla="val 21498742"/>
                <a:gd name="adj3" fmla="val 16187"/>
              </a:avLst>
            </a:prstGeom>
            <a:grpFill/>
            <a:ln>
              <a:noFill/>
            </a:ln>
            <a:sp3d>
              <a:extrusionClr>
                <a:schemeClr val="accent1">
                  <a:lumMod val="20000"/>
                  <a:lumOff val="8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막힌 원호 14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66788"/>
                <a:gd name="adj2" fmla="val 5322709"/>
                <a:gd name="adj3" fmla="val 16125"/>
              </a:avLst>
            </a:prstGeom>
            <a:grpFill/>
            <a:ln>
              <a:noFill/>
            </a:ln>
            <a:sp3d>
              <a:extrusionClr>
                <a:schemeClr val="accent1">
                  <a:lumMod val="60000"/>
                  <a:lumOff val="4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그룹 9"/>
          <p:cNvGrpSpPr/>
          <p:nvPr/>
        </p:nvGrpSpPr>
        <p:grpSpPr>
          <a:xfrm>
            <a:off x="2439022" y="1428736"/>
            <a:ext cx="4204680" cy="4204680"/>
            <a:chOff x="1876482" y="733482"/>
            <a:chExt cx="5400000" cy="5400000"/>
          </a:xfrm>
          <a:solidFill>
            <a:schemeClr val="accent1"/>
          </a:solidFill>
          <a:scene3d>
            <a:camera prst="perspectiveRight">
              <a:rot lat="0" lon="17999990" rev="5400000"/>
            </a:camera>
            <a:lightRig rig="soft" dir="t"/>
          </a:scene3d>
        </p:grpSpPr>
        <p:sp>
          <p:nvSpPr>
            <p:cNvPr id="6" name="막힌 원호 5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16295932"/>
                <a:gd name="adj2" fmla="val 21532161"/>
                <a:gd name="adj3" fmla="val 1636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막힌 원호 6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66787"/>
                <a:gd name="adj2" fmla="val 5339557"/>
                <a:gd name="adj3" fmla="val 16128"/>
              </a:avLst>
            </a:prstGeom>
            <a:solidFill>
              <a:schemeClr val="accent1"/>
            </a:solidFill>
            <a:ln>
              <a:noFill/>
            </a:ln>
            <a:sp3d extrusionH="215900">
              <a:bevelT w="850900" h="44450" prst="coolSlant"/>
              <a:extrusionClr>
                <a:schemeClr val="accent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막힌 원호 7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16295934"/>
                <a:gd name="adj2" fmla="val 21498742"/>
                <a:gd name="adj3" fmla="val 1618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20000"/>
                  <a:lumOff val="8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막힌 원호 8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66788"/>
                <a:gd name="adj2" fmla="val 5322709"/>
                <a:gd name="adj3" fmla="val 1612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60000"/>
                  <a:lumOff val="4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79" name="그룹 34"/>
          <p:cNvGrpSpPr>
            <a:grpSpLocks/>
          </p:cNvGrpSpPr>
          <p:nvPr/>
        </p:nvGrpSpPr>
        <p:grpSpPr bwMode="auto">
          <a:xfrm>
            <a:off x="5494338" y="1428750"/>
            <a:ext cx="2863850" cy="533400"/>
            <a:chOff x="5494749" y="1428736"/>
            <a:chExt cx="2863465" cy="533949"/>
          </a:xfrm>
        </p:grpSpPr>
        <p:cxnSp>
          <p:nvCxnSpPr>
            <p:cNvPr id="20" name="직선 연결선 19"/>
            <p:cNvCxnSpPr>
              <a:stCxn id="48" idx="0"/>
            </p:cNvCxnSpPr>
            <p:nvPr/>
          </p:nvCxnSpPr>
          <p:spPr>
            <a:xfrm rot="5400000" flipH="1" flipV="1">
              <a:off x="5588089" y="1335396"/>
              <a:ext cx="533949" cy="720628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rot="10800000">
              <a:off x="6215377" y="1428736"/>
              <a:ext cx="2142837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0" name="그룹 33"/>
          <p:cNvGrpSpPr>
            <a:grpSpLocks/>
          </p:cNvGrpSpPr>
          <p:nvPr/>
        </p:nvGrpSpPr>
        <p:grpSpPr bwMode="auto">
          <a:xfrm flipV="1">
            <a:off x="5572125" y="5000625"/>
            <a:ext cx="2857500" cy="1214438"/>
            <a:chOff x="5572132" y="1571612"/>
            <a:chExt cx="2857520" cy="1214446"/>
          </a:xfrm>
        </p:grpSpPr>
        <p:cxnSp>
          <p:nvCxnSpPr>
            <p:cNvPr id="32" name="직선 연결선 31"/>
            <p:cNvCxnSpPr/>
            <p:nvPr/>
          </p:nvCxnSpPr>
          <p:spPr>
            <a:xfrm rot="5400000" flipH="1" flipV="1">
              <a:off x="5322100" y="1821646"/>
              <a:ext cx="1214446" cy="71438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0800000">
              <a:off x="6286512" y="1571612"/>
              <a:ext cx="2143140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1" name="그룹 35"/>
          <p:cNvGrpSpPr>
            <a:grpSpLocks/>
          </p:cNvGrpSpPr>
          <p:nvPr/>
        </p:nvGrpSpPr>
        <p:grpSpPr bwMode="auto">
          <a:xfrm flipH="1">
            <a:off x="500063" y="1428750"/>
            <a:ext cx="3159125" cy="542925"/>
            <a:chOff x="5199470" y="1428736"/>
            <a:chExt cx="3158744" cy="543474"/>
          </a:xfrm>
        </p:grpSpPr>
        <p:cxnSp>
          <p:nvCxnSpPr>
            <p:cNvPr id="37" name="직선 연결선 36"/>
            <p:cNvCxnSpPr>
              <a:stCxn id="47" idx="0"/>
            </p:cNvCxnSpPr>
            <p:nvPr/>
          </p:nvCxnSpPr>
          <p:spPr>
            <a:xfrm rot="5400000" flipH="1" flipV="1">
              <a:off x="5435672" y="1192535"/>
              <a:ext cx="543474" cy="1015877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0800000">
              <a:off x="6215347" y="1428736"/>
              <a:ext cx="2142867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2" name="그룹 38"/>
          <p:cNvGrpSpPr>
            <a:grpSpLocks/>
          </p:cNvGrpSpPr>
          <p:nvPr/>
        </p:nvGrpSpPr>
        <p:grpSpPr bwMode="auto">
          <a:xfrm flipH="1" flipV="1">
            <a:off x="571500" y="5000625"/>
            <a:ext cx="2857500" cy="1214438"/>
            <a:chOff x="5572132" y="1571612"/>
            <a:chExt cx="2857520" cy="1214446"/>
          </a:xfrm>
        </p:grpSpPr>
        <p:cxnSp>
          <p:nvCxnSpPr>
            <p:cNvPr id="40" name="직선 연결선 39"/>
            <p:cNvCxnSpPr/>
            <p:nvPr/>
          </p:nvCxnSpPr>
          <p:spPr>
            <a:xfrm rot="5400000" flipH="1" flipV="1">
              <a:off x="5322098" y="1821646"/>
              <a:ext cx="1214446" cy="71438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 rot="10800000">
              <a:off x="6286512" y="1571612"/>
              <a:ext cx="2143140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6215063" y="1090613"/>
            <a:ext cx="24288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4313" y="1081088"/>
            <a:ext cx="24288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62688" y="4733925"/>
            <a:ext cx="2428875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313" y="4733925"/>
            <a:ext cx="2428875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24202" y="1972210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1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60173" y="1962685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2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14678" y="3462883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3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50649" y="3453358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4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14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89</Words>
  <Application>Microsoft Office PowerPoint</Application>
  <PresentationFormat>全屏显示(4:3)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HY헤드라인M</vt:lpstr>
      <vt:lpstr>맑은 고딕</vt:lpstr>
      <vt:lpstr>宋体</vt:lpstr>
      <vt:lpstr>Arial</vt:lpstr>
      <vt:lpstr>Arial Black</vt:lpstr>
      <vt:lpstr>Calibri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77</cp:revision>
  <dcterms:created xsi:type="dcterms:W3CDTF">2010-08-14T06:45:49Z</dcterms:created>
  <dcterms:modified xsi:type="dcterms:W3CDTF">2014-04-14T14:13:51Z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