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0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9"/>
          <p:cNvSpPr>
            <a:spLocks/>
          </p:cNvSpPr>
          <p:nvPr/>
        </p:nvSpPr>
        <p:spPr bwMode="auto">
          <a:xfrm>
            <a:off x="779457" y="1393089"/>
            <a:ext cx="3327043" cy="4700939"/>
          </a:xfrm>
          <a:custGeom>
            <a:avLst/>
            <a:gdLst/>
            <a:ahLst/>
            <a:cxnLst>
              <a:cxn ang="0">
                <a:pos x="343" y="268"/>
              </a:cxn>
              <a:cxn ang="0">
                <a:pos x="341" y="268"/>
              </a:cxn>
              <a:cxn ang="0">
                <a:pos x="338" y="263"/>
              </a:cxn>
              <a:cxn ang="0">
                <a:pos x="338" y="210"/>
              </a:cxn>
              <a:cxn ang="0">
                <a:pos x="341" y="206"/>
              </a:cxn>
              <a:cxn ang="0">
                <a:pos x="346" y="206"/>
              </a:cxn>
              <a:cxn ang="0">
                <a:pos x="354" y="213"/>
              </a:cxn>
              <a:cxn ang="0">
                <a:pos x="354" y="19"/>
              </a:cxn>
              <a:cxn ang="0">
                <a:pos x="335" y="0"/>
              </a:cxn>
              <a:cxn ang="0">
                <a:pos x="277" y="0"/>
              </a:cxn>
              <a:cxn ang="0">
                <a:pos x="277" y="2"/>
              </a:cxn>
              <a:cxn ang="0">
                <a:pos x="277" y="16"/>
              </a:cxn>
              <a:cxn ang="0">
                <a:pos x="250" y="42"/>
              </a:cxn>
              <a:cxn ang="0">
                <a:pos x="109" y="42"/>
              </a:cxn>
              <a:cxn ang="0">
                <a:pos x="82" y="16"/>
              </a:cxn>
              <a:cxn ang="0">
                <a:pos x="82" y="2"/>
              </a:cxn>
              <a:cxn ang="0">
                <a:pos x="82" y="0"/>
              </a:cxn>
              <a:cxn ang="0">
                <a:pos x="19" y="0"/>
              </a:cxn>
              <a:cxn ang="0">
                <a:pos x="0" y="19"/>
              </a:cxn>
              <a:cxn ang="0">
                <a:pos x="0" y="481"/>
              </a:cxn>
              <a:cxn ang="0">
                <a:pos x="19" y="500"/>
              </a:cxn>
              <a:cxn ang="0">
                <a:pos x="335" y="500"/>
              </a:cxn>
              <a:cxn ang="0">
                <a:pos x="354" y="481"/>
              </a:cxn>
              <a:cxn ang="0">
                <a:pos x="354" y="260"/>
              </a:cxn>
              <a:cxn ang="0">
                <a:pos x="346" y="267"/>
              </a:cxn>
              <a:cxn ang="0">
                <a:pos x="343" y="268"/>
              </a:cxn>
            </a:cxnLst>
            <a:rect l="0" t="0" r="r" b="b"/>
            <a:pathLst>
              <a:path w="354" h="500">
                <a:moveTo>
                  <a:pt x="343" y="268"/>
                </a:moveTo>
                <a:cubicBezTo>
                  <a:pt x="342" y="268"/>
                  <a:pt x="342" y="268"/>
                  <a:pt x="341" y="268"/>
                </a:cubicBezTo>
                <a:cubicBezTo>
                  <a:pt x="339" y="267"/>
                  <a:pt x="338" y="265"/>
                  <a:pt x="338" y="263"/>
                </a:cubicBezTo>
                <a:cubicBezTo>
                  <a:pt x="338" y="210"/>
                  <a:pt x="338" y="210"/>
                  <a:pt x="338" y="210"/>
                </a:cubicBezTo>
                <a:cubicBezTo>
                  <a:pt x="338" y="208"/>
                  <a:pt x="339" y="206"/>
                  <a:pt x="341" y="206"/>
                </a:cubicBezTo>
                <a:cubicBezTo>
                  <a:pt x="343" y="205"/>
                  <a:pt x="345" y="205"/>
                  <a:pt x="346" y="206"/>
                </a:cubicBezTo>
                <a:cubicBezTo>
                  <a:pt x="354" y="213"/>
                  <a:pt x="354" y="213"/>
                  <a:pt x="354" y="213"/>
                </a:cubicBezTo>
                <a:cubicBezTo>
                  <a:pt x="354" y="19"/>
                  <a:pt x="354" y="19"/>
                  <a:pt x="354" y="19"/>
                </a:cubicBezTo>
                <a:cubicBezTo>
                  <a:pt x="354" y="8"/>
                  <a:pt x="345" y="0"/>
                  <a:pt x="335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77" y="1"/>
                  <a:pt x="277" y="1"/>
                  <a:pt x="277" y="2"/>
                </a:cubicBezTo>
                <a:cubicBezTo>
                  <a:pt x="277" y="16"/>
                  <a:pt x="277" y="16"/>
                  <a:pt x="277" y="16"/>
                </a:cubicBezTo>
                <a:cubicBezTo>
                  <a:pt x="277" y="30"/>
                  <a:pt x="265" y="42"/>
                  <a:pt x="250" y="42"/>
                </a:cubicBezTo>
                <a:cubicBezTo>
                  <a:pt x="109" y="42"/>
                  <a:pt x="109" y="42"/>
                  <a:pt x="109" y="42"/>
                </a:cubicBezTo>
                <a:cubicBezTo>
                  <a:pt x="94" y="42"/>
                  <a:pt x="82" y="30"/>
                  <a:pt x="82" y="16"/>
                </a:cubicBezTo>
                <a:cubicBezTo>
                  <a:pt x="82" y="2"/>
                  <a:pt x="82" y="2"/>
                  <a:pt x="82" y="2"/>
                </a:cubicBezTo>
                <a:cubicBezTo>
                  <a:pt x="82" y="1"/>
                  <a:pt x="82" y="1"/>
                  <a:pt x="82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8"/>
                  <a:pt x="0" y="19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92"/>
                  <a:pt x="8" y="500"/>
                  <a:pt x="19" y="500"/>
                </a:cubicBezTo>
                <a:cubicBezTo>
                  <a:pt x="335" y="500"/>
                  <a:pt x="335" y="500"/>
                  <a:pt x="335" y="500"/>
                </a:cubicBezTo>
                <a:cubicBezTo>
                  <a:pt x="345" y="500"/>
                  <a:pt x="354" y="492"/>
                  <a:pt x="354" y="481"/>
                </a:cubicBezTo>
                <a:cubicBezTo>
                  <a:pt x="354" y="260"/>
                  <a:pt x="354" y="260"/>
                  <a:pt x="354" y="260"/>
                </a:cubicBezTo>
                <a:cubicBezTo>
                  <a:pt x="346" y="267"/>
                  <a:pt x="346" y="267"/>
                  <a:pt x="346" y="267"/>
                </a:cubicBezTo>
                <a:cubicBezTo>
                  <a:pt x="345" y="268"/>
                  <a:pt x="344" y="268"/>
                  <a:pt x="343" y="268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4792456" y="1382112"/>
            <a:ext cx="3328020" cy="4713888"/>
          </a:xfrm>
          <a:custGeom>
            <a:avLst/>
            <a:gdLst/>
            <a:ahLst/>
            <a:cxnLst>
              <a:cxn ang="0">
                <a:pos x="278" y="0"/>
              </a:cxn>
              <a:cxn ang="0">
                <a:pos x="230" y="0"/>
              </a:cxn>
              <a:cxn ang="0">
                <a:pos x="230" y="2"/>
              </a:cxn>
              <a:cxn ang="0">
                <a:pos x="230" y="13"/>
              </a:cxn>
              <a:cxn ang="0">
                <a:pos x="208" y="35"/>
              </a:cxn>
              <a:cxn ang="0">
                <a:pos x="90" y="35"/>
              </a:cxn>
              <a:cxn ang="0">
                <a:pos x="68" y="13"/>
              </a:cxn>
              <a:cxn ang="0">
                <a:pos x="68" y="2"/>
              </a:cxn>
              <a:cxn ang="0">
                <a:pos x="68" y="0"/>
              </a:cxn>
              <a:cxn ang="0">
                <a:pos x="16" y="0"/>
              </a:cxn>
              <a:cxn ang="0">
                <a:pos x="0" y="16"/>
              </a:cxn>
              <a:cxn ang="0">
                <a:pos x="0" y="400"/>
              </a:cxn>
              <a:cxn ang="0">
                <a:pos x="16" y="416"/>
              </a:cxn>
              <a:cxn ang="0">
                <a:pos x="278" y="416"/>
              </a:cxn>
              <a:cxn ang="0">
                <a:pos x="294" y="400"/>
              </a:cxn>
              <a:cxn ang="0">
                <a:pos x="294" y="16"/>
              </a:cxn>
              <a:cxn ang="0">
                <a:pos x="278" y="0"/>
              </a:cxn>
            </a:cxnLst>
            <a:rect l="0" t="0" r="r" b="b"/>
            <a:pathLst>
              <a:path w="294" h="416">
                <a:moveTo>
                  <a:pt x="278" y="0"/>
                </a:moveTo>
                <a:cubicBezTo>
                  <a:pt x="230" y="0"/>
                  <a:pt x="230" y="0"/>
                  <a:pt x="230" y="0"/>
                </a:cubicBezTo>
                <a:cubicBezTo>
                  <a:pt x="230" y="0"/>
                  <a:pt x="230" y="1"/>
                  <a:pt x="230" y="2"/>
                </a:cubicBezTo>
                <a:cubicBezTo>
                  <a:pt x="230" y="13"/>
                  <a:pt x="230" y="13"/>
                  <a:pt x="230" y="13"/>
                </a:cubicBezTo>
                <a:cubicBezTo>
                  <a:pt x="230" y="25"/>
                  <a:pt x="220" y="35"/>
                  <a:pt x="208" y="35"/>
                </a:cubicBezTo>
                <a:cubicBezTo>
                  <a:pt x="90" y="35"/>
                  <a:pt x="90" y="35"/>
                  <a:pt x="90" y="35"/>
                </a:cubicBezTo>
                <a:cubicBezTo>
                  <a:pt x="78" y="35"/>
                  <a:pt x="68" y="25"/>
                  <a:pt x="68" y="13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1"/>
                  <a:pt x="68" y="0"/>
                  <a:pt x="68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400"/>
                  <a:pt x="0" y="400"/>
                  <a:pt x="0" y="400"/>
                </a:cubicBezTo>
                <a:cubicBezTo>
                  <a:pt x="0" y="409"/>
                  <a:pt x="7" y="416"/>
                  <a:pt x="16" y="416"/>
                </a:cubicBezTo>
                <a:cubicBezTo>
                  <a:pt x="278" y="416"/>
                  <a:pt x="278" y="416"/>
                  <a:pt x="278" y="416"/>
                </a:cubicBezTo>
                <a:cubicBezTo>
                  <a:pt x="287" y="416"/>
                  <a:pt x="294" y="409"/>
                  <a:pt x="294" y="400"/>
                </a:cubicBezTo>
                <a:cubicBezTo>
                  <a:pt x="294" y="16"/>
                  <a:pt x="294" y="16"/>
                  <a:pt x="294" y="16"/>
                </a:cubicBezTo>
                <a:cubicBezTo>
                  <a:pt x="294" y="7"/>
                  <a:pt x="287" y="0"/>
                  <a:pt x="278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26500" y="1347906"/>
            <a:ext cx="1699906" cy="374105"/>
            <a:chOff x="1549755" y="1288548"/>
            <a:chExt cx="1586060" cy="349050"/>
          </a:xfrm>
        </p:grpSpPr>
        <p:sp>
          <p:nvSpPr>
            <p:cNvPr id="3" name="Freeform 31"/>
            <p:cNvSpPr>
              <a:spLocks/>
            </p:cNvSpPr>
            <p:nvPr/>
          </p:nvSpPr>
          <p:spPr bwMode="auto">
            <a:xfrm>
              <a:off x="1549755" y="1295400"/>
              <a:ext cx="1586060" cy="34219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54"/>
            <p:cNvSpPr>
              <a:spLocks/>
            </p:cNvSpPr>
            <p:nvPr/>
          </p:nvSpPr>
          <p:spPr bwMode="auto">
            <a:xfrm>
              <a:off x="1598750" y="1288548"/>
              <a:ext cx="1505600" cy="18175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41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41245" y="1347906"/>
            <a:ext cx="1697577" cy="365087"/>
            <a:chOff x="5383008" y="1288548"/>
            <a:chExt cx="1583887" cy="340636"/>
          </a:xfrm>
        </p:grpSpPr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5383008" y="1289141"/>
              <a:ext cx="1583887" cy="34004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0" y="32"/>
                </a:cxn>
                <a:cxn ang="0">
                  <a:pos x="130" y="32"/>
                </a:cxn>
                <a:cxn ang="0">
                  <a:pos x="150" y="12"/>
                </a:cxn>
                <a:cxn ang="0">
                  <a:pos x="150" y="2"/>
                </a:cxn>
                <a:cxn ang="0">
                  <a:pos x="15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2"/>
                </a:cxn>
              </a:cxnLst>
              <a:rect l="0" t="0" r="r" b="b"/>
              <a:pathLst>
                <a:path w="150" h="32">
                  <a:moveTo>
                    <a:pt x="0" y="12"/>
                  </a:moveTo>
                  <a:cubicBezTo>
                    <a:pt x="0" y="23"/>
                    <a:pt x="9" y="32"/>
                    <a:pt x="20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41" y="32"/>
                    <a:pt x="150" y="23"/>
                    <a:pt x="150" y="12"/>
                  </a:cubicBezTo>
                  <a:cubicBezTo>
                    <a:pt x="150" y="2"/>
                    <a:pt x="150" y="2"/>
                    <a:pt x="150" y="2"/>
                  </a:cubicBezTo>
                  <a:cubicBezTo>
                    <a:pt x="150" y="1"/>
                    <a:pt x="150" y="0"/>
                    <a:pt x="1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lnTo>
                    <a:pt x="0" y="12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5431162" y="1288548"/>
              <a:ext cx="1505600" cy="18175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41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1295400" y="2133600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1416050" y="4239638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0" name="Rectangle 29"/>
          <p:cNvSpPr/>
          <p:nvPr/>
        </p:nvSpPr>
        <p:spPr>
          <a:xfrm flipH="1">
            <a:off x="1416050" y="3656351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31" name="Rectangle 30"/>
          <p:cNvSpPr/>
          <p:nvPr/>
        </p:nvSpPr>
        <p:spPr>
          <a:xfrm flipH="1">
            <a:off x="1416050" y="3046751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1416050" y="4849238"/>
            <a:ext cx="2057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57800" y="2209800"/>
            <a:ext cx="2590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Example text. Lorem is simp dummy text of then and scrambled it.</a:t>
            </a:r>
          </a:p>
        </p:txBody>
      </p:sp>
      <p:sp>
        <p:nvSpPr>
          <p:cNvPr id="34" name="Rectangle 33"/>
          <p:cNvSpPr/>
          <p:nvPr/>
        </p:nvSpPr>
        <p:spPr>
          <a:xfrm flipH="1">
            <a:off x="5410200" y="4598313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5" name="Rectangle 34"/>
          <p:cNvSpPr/>
          <p:nvPr/>
        </p:nvSpPr>
        <p:spPr>
          <a:xfrm flipH="1">
            <a:off x="5410200" y="4015026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36" name="Rectangle 35"/>
          <p:cNvSpPr/>
          <p:nvPr/>
        </p:nvSpPr>
        <p:spPr>
          <a:xfrm flipH="1">
            <a:off x="5410200" y="3405426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43600" y="1399401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75545" y="1399401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4006850" y="3411538"/>
            <a:ext cx="260350" cy="41433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59412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138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754</cp:revision>
  <dcterms:created xsi:type="dcterms:W3CDTF">2010-07-23T09:33:49Z</dcterms:created>
  <dcterms:modified xsi:type="dcterms:W3CDTF">2014-04-26T02:37:43Z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