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9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2774950"/>
            <a:ext cx="4588215" cy="3011511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14801" y="1752600"/>
          <a:ext cx="4586946" cy="403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8"/>
                <a:gridCol w="655278"/>
                <a:gridCol w="655278"/>
                <a:gridCol w="655278"/>
                <a:gridCol w="655278"/>
                <a:gridCol w="655278"/>
                <a:gridCol w="655278"/>
              </a:tblGrid>
              <a:tr h="499882">
                <a:tc gridSpan="7">
                  <a:txBody>
                    <a:bodyPr/>
                    <a:lstStyle/>
                    <a:p>
                      <a:pPr algn="l"/>
                      <a:r>
                        <a:rPr lang="en-US" sz="2300" baseline="0" dirty="0" smtClean="0">
                          <a:solidFill>
                            <a:schemeClr val="tx1"/>
                          </a:solidFill>
                        </a:rPr>
                        <a:t>September 2010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64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20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AutoShape 64"/>
          <p:cNvSpPr>
            <a:spLocks noChangeArrowheads="1"/>
          </p:cNvSpPr>
          <p:nvPr/>
        </p:nvSpPr>
        <p:spPr bwMode="gray">
          <a:xfrm>
            <a:off x="355600" y="3810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– 2010 </a:t>
            </a:r>
          </a:p>
        </p:txBody>
      </p:sp>
      <p:sp>
        <p:nvSpPr>
          <p:cNvPr id="8" name="Rounded Rectangle 7"/>
          <p:cNvSpPr/>
          <p:nvPr/>
        </p:nvSpPr>
        <p:spPr>
          <a:xfrm rot="16200000">
            <a:off x="190499" y="2247899"/>
            <a:ext cx="3810000" cy="327660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Box 394"/>
          <p:cNvSpPr txBox="1">
            <a:spLocks noChangeArrowheads="1"/>
          </p:cNvSpPr>
          <p:nvPr/>
        </p:nvSpPr>
        <p:spPr bwMode="auto">
          <a:xfrm>
            <a:off x="685799" y="2895600"/>
            <a:ext cx="28194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1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3 -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It has onvece. 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5 -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.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1999" y="2284913"/>
            <a:ext cx="479425" cy="443999"/>
          </a:xfrm>
          <a:prstGeom prst="rect">
            <a:avLst/>
          </a:prstGeom>
          <a:gradFill>
            <a:gsLst>
              <a:gs pos="72000">
                <a:srgbClr val="0091EA"/>
              </a:gs>
              <a:gs pos="100000">
                <a:srgbClr val="005A9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394"/>
          <p:cNvSpPr txBox="1">
            <a:spLocks noChangeArrowheads="1"/>
          </p:cNvSpPr>
          <p:nvPr/>
        </p:nvSpPr>
        <p:spPr bwMode="auto">
          <a:xfrm>
            <a:off x="1358899" y="2298700"/>
            <a:ext cx="22098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b="1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4489" y="3986213"/>
            <a:ext cx="659605" cy="597693"/>
          </a:xfrm>
          <a:prstGeom prst="rect">
            <a:avLst/>
          </a:prstGeom>
          <a:gradFill>
            <a:gsLst>
              <a:gs pos="72000">
                <a:srgbClr val="0091EA"/>
              </a:gs>
              <a:gs pos="100000">
                <a:srgbClr val="005A9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394"/>
          <p:cNvSpPr txBox="1">
            <a:spLocks noChangeArrowheads="1"/>
          </p:cNvSpPr>
          <p:nvPr/>
        </p:nvSpPr>
        <p:spPr bwMode="auto">
          <a:xfrm>
            <a:off x="384628" y="1045589"/>
            <a:ext cx="8149771" cy="482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0527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143</Words>
  <Application>Microsoft Office PowerPoint</Application>
  <PresentationFormat>全屏显示(4:3)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