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EEE88-F4F5-41B0-BF7E-1B48BBCE9F6B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A17C1-3864-414B-950B-3DD7235CFA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06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07EBDBC-2996-4389-838E-52D2BABCF56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441266F1-8E06-4603-8FCD-BFFCE8A3A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184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>
            <a:off x="-357222" y="3214686"/>
            <a:ext cx="9715568" cy="335758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7" name="Oval 29"/>
          <p:cNvSpPr>
            <a:spLocks noChangeArrowheads="1"/>
          </p:cNvSpPr>
          <p:nvPr/>
        </p:nvSpPr>
        <p:spPr bwMode="auto">
          <a:xfrm>
            <a:off x="2409825" y="3643313"/>
            <a:ext cx="2179638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8" name="Oval 29"/>
          <p:cNvSpPr>
            <a:spLocks noChangeArrowheads="1"/>
          </p:cNvSpPr>
          <p:nvPr/>
        </p:nvSpPr>
        <p:spPr bwMode="auto">
          <a:xfrm>
            <a:off x="4570413" y="3643313"/>
            <a:ext cx="2181225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39" name="Oval 29"/>
          <p:cNvSpPr>
            <a:spLocks noChangeArrowheads="1"/>
          </p:cNvSpPr>
          <p:nvPr/>
        </p:nvSpPr>
        <p:spPr bwMode="auto">
          <a:xfrm>
            <a:off x="6715125" y="3590925"/>
            <a:ext cx="2179638" cy="642938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0" name="Oval 29"/>
          <p:cNvSpPr>
            <a:spLocks noChangeArrowheads="1"/>
          </p:cNvSpPr>
          <p:nvPr/>
        </p:nvSpPr>
        <p:spPr bwMode="auto">
          <a:xfrm>
            <a:off x="220663" y="3643313"/>
            <a:ext cx="2179637" cy="642937"/>
          </a:xfrm>
          <a:prstGeom prst="ellipse">
            <a:avLst/>
          </a:prstGeom>
          <a:gradFill rotWithShape="1">
            <a:gsLst>
              <a:gs pos="0">
                <a:schemeClr val="tx1">
                  <a:lumMod val="95000"/>
                  <a:lumOff val="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grpSp>
        <p:nvGrpSpPr>
          <p:cNvPr id="5129" name="그룹 40"/>
          <p:cNvGrpSpPr>
            <a:grpSpLocks/>
          </p:cNvGrpSpPr>
          <p:nvPr/>
        </p:nvGrpSpPr>
        <p:grpSpPr bwMode="auto">
          <a:xfrm>
            <a:off x="4945063" y="2357438"/>
            <a:ext cx="1430337" cy="1463675"/>
            <a:chOff x="3724143" y="3583241"/>
            <a:chExt cx="1674605" cy="1714512"/>
          </a:xfrm>
        </p:grpSpPr>
        <p:sp>
          <p:nvSpPr>
            <p:cNvPr id="42" name="타원 41"/>
            <p:cNvSpPr/>
            <p:nvPr/>
          </p:nvSpPr>
          <p:spPr>
            <a:xfrm>
              <a:off x="3735295" y="3633448"/>
              <a:ext cx="1663453" cy="1664305"/>
            </a:xfrm>
            <a:prstGeom prst="ellipse">
              <a:avLst/>
            </a:prstGeom>
            <a:gradFill flip="none" rotWithShape="1">
              <a:gsLst>
                <a:gs pos="100000">
                  <a:srgbClr val="004478"/>
                </a:gs>
                <a:gs pos="0">
                  <a:srgbClr val="005DAA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3724143" y="3583241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77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2844" y="364331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타원 44"/>
            <p:cNvSpPr/>
            <p:nvPr/>
          </p:nvSpPr>
          <p:spPr>
            <a:xfrm>
              <a:off x="4086646" y="364649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30" name="그룹 45"/>
          <p:cNvGrpSpPr>
            <a:grpSpLocks/>
          </p:cNvGrpSpPr>
          <p:nvPr/>
        </p:nvGrpSpPr>
        <p:grpSpPr bwMode="auto">
          <a:xfrm>
            <a:off x="2778125" y="2357438"/>
            <a:ext cx="1430338" cy="1481137"/>
            <a:chOff x="2852175" y="2690685"/>
            <a:chExt cx="1674605" cy="1735266"/>
          </a:xfrm>
        </p:grpSpPr>
        <p:sp>
          <p:nvSpPr>
            <p:cNvPr id="47" name="타원 46"/>
            <p:cNvSpPr/>
            <p:nvPr/>
          </p:nvSpPr>
          <p:spPr>
            <a:xfrm>
              <a:off x="2863327" y="2761360"/>
              <a:ext cx="1663453" cy="1664591"/>
            </a:xfrm>
            <a:prstGeom prst="ellipse">
              <a:avLst/>
            </a:prstGeom>
            <a:gradFill flip="none" rotWithShape="1">
              <a:gsLst>
                <a:gs pos="100000">
                  <a:srgbClr val="005392"/>
                </a:gs>
                <a:gs pos="0">
                  <a:srgbClr val="0070CC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2852175" y="2690685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69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876" y="2782877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타원 49"/>
            <p:cNvSpPr/>
            <p:nvPr/>
          </p:nvSpPr>
          <p:spPr>
            <a:xfrm>
              <a:off x="3214678" y="2786058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31" name="그룹 50"/>
          <p:cNvGrpSpPr>
            <a:grpSpLocks/>
          </p:cNvGrpSpPr>
          <p:nvPr/>
        </p:nvGrpSpPr>
        <p:grpSpPr bwMode="auto">
          <a:xfrm>
            <a:off x="611188" y="2357438"/>
            <a:ext cx="1430337" cy="1481137"/>
            <a:chOff x="500034" y="2643182"/>
            <a:chExt cx="1674605" cy="1735266"/>
          </a:xfrm>
        </p:grpSpPr>
        <p:sp>
          <p:nvSpPr>
            <p:cNvPr id="52" name="타원 51"/>
            <p:cNvSpPr/>
            <p:nvPr/>
          </p:nvSpPr>
          <p:spPr>
            <a:xfrm>
              <a:off x="511186" y="2713857"/>
              <a:ext cx="1663453" cy="1664591"/>
            </a:xfrm>
            <a:prstGeom prst="ellipse">
              <a:avLst/>
            </a:prstGeom>
            <a:gradFill flip="none" rotWithShape="1">
              <a:gsLst>
                <a:gs pos="100000">
                  <a:srgbClr val="0062AC"/>
                </a:gs>
                <a:gs pos="0">
                  <a:srgbClr val="0082EE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500034" y="2643182"/>
              <a:ext cx="1663828" cy="1663828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4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61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735" y="2735374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타원 54"/>
            <p:cNvSpPr/>
            <p:nvPr/>
          </p:nvSpPr>
          <p:spPr>
            <a:xfrm>
              <a:off x="862537" y="2738555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5132" name="그룹 55"/>
          <p:cNvGrpSpPr>
            <a:grpSpLocks/>
          </p:cNvGrpSpPr>
          <p:nvPr/>
        </p:nvGrpSpPr>
        <p:grpSpPr bwMode="auto">
          <a:xfrm>
            <a:off x="7112000" y="2357438"/>
            <a:ext cx="1422400" cy="1428750"/>
            <a:chOff x="2643174" y="2633656"/>
            <a:chExt cx="1665369" cy="1673354"/>
          </a:xfrm>
        </p:grpSpPr>
        <p:sp>
          <p:nvSpPr>
            <p:cNvPr id="57" name="타원 56"/>
            <p:cNvSpPr/>
            <p:nvPr/>
          </p:nvSpPr>
          <p:spPr>
            <a:xfrm>
              <a:off x="2645033" y="2633656"/>
              <a:ext cx="1663510" cy="1664057"/>
            </a:xfrm>
            <a:prstGeom prst="ellipse">
              <a:avLst/>
            </a:prstGeom>
            <a:gradFill flip="none" rotWithShape="1">
              <a:gsLst>
                <a:gs pos="0">
                  <a:srgbClr val="FF6600"/>
                </a:gs>
                <a:gs pos="100000">
                  <a:srgbClr val="CC3300"/>
                </a:gs>
              </a:gsLst>
              <a:lin ang="5400000" scaled="0"/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2643174" y="2643182"/>
              <a:ext cx="1663828" cy="1663828"/>
            </a:xfrm>
            <a:prstGeom prst="ellipse">
              <a:avLst/>
            </a:prstGeom>
            <a:gradFill flip="none" rotWithShape="1">
              <a:gsLst>
                <a:gs pos="7000">
                  <a:srgbClr val="FF9933"/>
                </a:gs>
                <a:gs pos="36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203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3006671" y="2643182"/>
              <a:ext cx="975895" cy="711199"/>
            </a:xfrm>
            <a:prstGeom prst="ellipse">
              <a:avLst/>
            </a:prstGeom>
            <a:gradFill flip="none" rotWithShape="1">
              <a:gsLst>
                <a:gs pos="8000">
                  <a:schemeClr val="bg1">
                    <a:alpha val="76000"/>
                  </a:schemeClr>
                </a:gs>
                <a:gs pos="69000">
                  <a:schemeClr val="bg1">
                    <a:alpha val="3000"/>
                  </a:schemeClr>
                </a:gs>
              </a:gsLst>
              <a:lin ang="54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5156" name="Picture 2" descr="G:\2010년-kim's file\BIZDESIGN-MARKETING\다이어그램 부속이미지\원형반사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9379" y="2643182"/>
              <a:ext cx="1616869" cy="1528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모서리가 둥근 직사각형 60"/>
          <p:cNvSpPr/>
          <p:nvPr/>
        </p:nvSpPr>
        <p:spPr>
          <a:xfrm>
            <a:off x="500063" y="4214813"/>
            <a:ext cx="1643062" cy="2286000"/>
          </a:xfrm>
          <a:prstGeom prst="roundRect">
            <a:avLst>
              <a:gd name="adj" fmla="val 1029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2714625" y="4214813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3" name="모서리가 둥근 직사각형 62"/>
          <p:cNvSpPr/>
          <p:nvPr/>
        </p:nvSpPr>
        <p:spPr>
          <a:xfrm>
            <a:off x="4881563" y="4214813"/>
            <a:ext cx="1643062" cy="2286000"/>
          </a:xfrm>
          <a:prstGeom prst="roundRect">
            <a:avLst>
              <a:gd name="adj" fmla="val 971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4" name="모서리가 둥근 직사각형 63"/>
          <p:cNvSpPr/>
          <p:nvPr/>
        </p:nvSpPr>
        <p:spPr>
          <a:xfrm>
            <a:off x="7058025" y="4214813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37" name="TextBox 64"/>
          <p:cNvSpPr txBox="1">
            <a:spLocks noChangeArrowheads="1"/>
          </p:cNvSpPr>
          <p:nvPr/>
        </p:nvSpPr>
        <p:spPr bwMode="auto">
          <a:xfrm>
            <a:off x="500063" y="29289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8" name="TextBox 65"/>
          <p:cNvSpPr txBox="1">
            <a:spLocks noChangeArrowheads="1"/>
          </p:cNvSpPr>
          <p:nvPr/>
        </p:nvSpPr>
        <p:spPr bwMode="auto">
          <a:xfrm>
            <a:off x="2695575" y="293846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9" name="TextBox 66"/>
          <p:cNvSpPr txBox="1">
            <a:spLocks noChangeArrowheads="1"/>
          </p:cNvSpPr>
          <p:nvPr/>
        </p:nvSpPr>
        <p:spPr bwMode="auto">
          <a:xfrm>
            <a:off x="4838700" y="29194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0" name="TextBox 67"/>
          <p:cNvSpPr txBox="1">
            <a:spLocks noChangeArrowheads="1"/>
          </p:cNvSpPr>
          <p:nvPr/>
        </p:nvSpPr>
        <p:spPr bwMode="auto">
          <a:xfrm>
            <a:off x="7019925" y="2881313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91350" y="1751013"/>
            <a:ext cx="16430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</a:t>
            </a:r>
            <a:endParaRPr lang="ko-KR" altLang="ko-KR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5142" name="TextBox 69"/>
          <p:cNvSpPr txBox="1">
            <a:spLocks noChangeArrowheads="1"/>
          </p:cNvSpPr>
          <p:nvPr/>
        </p:nvSpPr>
        <p:spPr bwMode="auto">
          <a:xfrm>
            <a:off x="4838700" y="1738313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3" name="TextBox 70"/>
          <p:cNvSpPr txBox="1">
            <a:spLocks noChangeArrowheads="1"/>
          </p:cNvSpPr>
          <p:nvPr/>
        </p:nvSpPr>
        <p:spPr bwMode="auto">
          <a:xfrm>
            <a:off x="2686050" y="1727200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4" name="TextBox 71"/>
          <p:cNvSpPr txBox="1">
            <a:spLocks noChangeArrowheads="1"/>
          </p:cNvSpPr>
          <p:nvPr/>
        </p:nvSpPr>
        <p:spPr bwMode="auto">
          <a:xfrm>
            <a:off x="533400" y="171450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45" name="TextBox 72"/>
          <p:cNvSpPr txBox="1">
            <a:spLocks noChangeArrowheads="1"/>
          </p:cNvSpPr>
          <p:nvPr/>
        </p:nvSpPr>
        <p:spPr bwMode="auto">
          <a:xfrm>
            <a:off x="600075" y="4310063"/>
            <a:ext cx="15430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accent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46" name="TextBox 73"/>
          <p:cNvSpPr txBox="1">
            <a:spLocks noChangeArrowheads="1"/>
          </p:cNvSpPr>
          <p:nvPr/>
        </p:nvSpPr>
        <p:spPr bwMode="auto">
          <a:xfrm>
            <a:off x="2771775" y="4286250"/>
            <a:ext cx="1543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accent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47" name="TextBox 74"/>
          <p:cNvSpPr txBox="1">
            <a:spLocks noChangeArrowheads="1"/>
          </p:cNvSpPr>
          <p:nvPr/>
        </p:nvSpPr>
        <p:spPr bwMode="auto">
          <a:xfrm>
            <a:off x="4943475" y="4262438"/>
            <a:ext cx="15430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accent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115175" y="4238625"/>
            <a:ext cx="154305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TEXT  IN  HERE !!</a:t>
            </a:r>
          </a:p>
        </p:txBody>
      </p:sp>
    </p:spTree>
    <p:extLst>
      <p:ext uri="{BB962C8B-B14F-4D97-AF65-F5344CB8AC3E}">
        <p14:creationId xmlns:p14="http://schemas.microsoft.com/office/powerpoint/2010/main" val="14112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108</Words>
  <Application>Microsoft Office PowerPoint</Application>
  <PresentationFormat>全屏显示(4:3)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69</cp:revision>
  <dcterms:created xsi:type="dcterms:W3CDTF">2010-08-14T06:45:49Z</dcterms:created>
  <dcterms:modified xsi:type="dcterms:W3CDTF">2014-04-14T14:12:36Z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