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0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245177" y="1371600"/>
            <a:ext cx="2517823" cy="4949825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3368929" y="1371600"/>
            <a:ext cx="2879471" cy="4949825"/>
          </a:xfrm>
          <a:custGeom>
            <a:avLst/>
            <a:gdLst/>
            <a:ahLst/>
            <a:cxnLst>
              <a:cxn ang="0">
                <a:pos x="2103" y="227"/>
              </a:cxn>
              <a:cxn ang="0">
                <a:pos x="1836" y="0"/>
              </a:cxn>
              <a:cxn ang="0">
                <a:pos x="1836" y="0"/>
              </a:cxn>
              <a:cxn ang="0">
                <a:pos x="0" y="0"/>
              </a:cxn>
              <a:cxn ang="0">
                <a:pos x="0" y="2866"/>
              </a:cxn>
              <a:cxn ang="0">
                <a:pos x="1836" y="2866"/>
              </a:cxn>
              <a:cxn ang="0">
                <a:pos x="1836" y="454"/>
              </a:cxn>
              <a:cxn ang="0">
                <a:pos x="2103" y="227"/>
              </a:cxn>
            </a:cxnLst>
            <a:rect l="0" t="0" r="r" b="b"/>
            <a:pathLst>
              <a:path w="2103" h="2866">
                <a:moveTo>
                  <a:pt x="2103" y="227"/>
                </a:moveTo>
                <a:lnTo>
                  <a:pt x="1836" y="0"/>
                </a:lnTo>
                <a:lnTo>
                  <a:pt x="1836" y="0"/>
                </a:lnTo>
                <a:lnTo>
                  <a:pt x="0" y="0"/>
                </a:lnTo>
                <a:lnTo>
                  <a:pt x="0" y="2866"/>
                </a:lnTo>
                <a:lnTo>
                  <a:pt x="1836" y="2866"/>
                </a:lnTo>
                <a:lnTo>
                  <a:pt x="1836" y="454"/>
                </a:lnTo>
                <a:lnTo>
                  <a:pt x="2103" y="227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3459184" y="1457954"/>
            <a:ext cx="2560616" cy="1321220"/>
          </a:xfrm>
          <a:custGeom>
            <a:avLst/>
            <a:gdLst/>
            <a:ahLst/>
            <a:cxnLst>
              <a:cxn ang="0">
                <a:pos x="1956" y="184"/>
              </a:cxn>
              <a:cxn ang="0">
                <a:pos x="1748" y="0"/>
              </a:cxn>
              <a:cxn ang="0">
                <a:pos x="1748" y="0"/>
              </a:cxn>
              <a:cxn ang="0">
                <a:pos x="1748" y="0"/>
              </a:cxn>
              <a:cxn ang="0">
                <a:pos x="1748" y="0"/>
              </a:cxn>
              <a:cxn ang="0">
                <a:pos x="1748" y="0"/>
              </a:cxn>
              <a:cxn ang="0">
                <a:pos x="0" y="0"/>
              </a:cxn>
              <a:cxn ang="0">
                <a:pos x="0" y="765"/>
              </a:cxn>
              <a:cxn ang="0">
                <a:pos x="1748" y="765"/>
              </a:cxn>
              <a:cxn ang="0">
                <a:pos x="1748" y="366"/>
              </a:cxn>
              <a:cxn ang="0">
                <a:pos x="1956" y="184"/>
              </a:cxn>
            </a:cxnLst>
            <a:rect l="0" t="0" r="r" b="b"/>
            <a:pathLst>
              <a:path w="1956" h="765">
                <a:moveTo>
                  <a:pt x="1956" y="184"/>
                </a:moveTo>
                <a:lnTo>
                  <a:pt x="1748" y="0"/>
                </a:lnTo>
                <a:lnTo>
                  <a:pt x="1748" y="0"/>
                </a:lnTo>
                <a:lnTo>
                  <a:pt x="1748" y="0"/>
                </a:lnTo>
                <a:lnTo>
                  <a:pt x="1748" y="0"/>
                </a:lnTo>
                <a:lnTo>
                  <a:pt x="1748" y="0"/>
                </a:lnTo>
                <a:lnTo>
                  <a:pt x="0" y="0"/>
                </a:lnTo>
                <a:lnTo>
                  <a:pt x="0" y="765"/>
                </a:lnTo>
                <a:lnTo>
                  <a:pt x="1748" y="765"/>
                </a:lnTo>
                <a:lnTo>
                  <a:pt x="1748" y="366"/>
                </a:lnTo>
                <a:lnTo>
                  <a:pt x="1956" y="1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</a:gra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360378" y="1457954"/>
            <a:ext cx="2288322" cy="129704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</a:gradFill>
          <a:ln w="190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381000" y="1371600"/>
            <a:ext cx="2895600" cy="4949825"/>
          </a:xfrm>
          <a:custGeom>
            <a:avLst/>
            <a:gdLst/>
            <a:ahLst/>
            <a:cxnLst>
              <a:cxn ang="0">
                <a:pos x="2103" y="227"/>
              </a:cxn>
              <a:cxn ang="0">
                <a:pos x="1836" y="0"/>
              </a:cxn>
              <a:cxn ang="0">
                <a:pos x="1836" y="0"/>
              </a:cxn>
              <a:cxn ang="0">
                <a:pos x="0" y="0"/>
              </a:cxn>
              <a:cxn ang="0">
                <a:pos x="0" y="2866"/>
              </a:cxn>
              <a:cxn ang="0">
                <a:pos x="1836" y="2866"/>
              </a:cxn>
              <a:cxn ang="0">
                <a:pos x="1836" y="454"/>
              </a:cxn>
              <a:cxn ang="0">
                <a:pos x="2103" y="227"/>
              </a:cxn>
            </a:cxnLst>
            <a:rect l="0" t="0" r="r" b="b"/>
            <a:pathLst>
              <a:path w="2103" h="2866">
                <a:moveTo>
                  <a:pt x="2103" y="227"/>
                </a:moveTo>
                <a:lnTo>
                  <a:pt x="1836" y="0"/>
                </a:lnTo>
                <a:lnTo>
                  <a:pt x="1836" y="0"/>
                </a:lnTo>
                <a:lnTo>
                  <a:pt x="0" y="0"/>
                </a:lnTo>
                <a:lnTo>
                  <a:pt x="0" y="2866"/>
                </a:lnTo>
                <a:lnTo>
                  <a:pt x="1836" y="2866"/>
                </a:lnTo>
                <a:lnTo>
                  <a:pt x="1836" y="454"/>
                </a:lnTo>
                <a:lnTo>
                  <a:pt x="2103" y="227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487384" y="1457954"/>
            <a:ext cx="2560616" cy="1321220"/>
          </a:xfrm>
          <a:custGeom>
            <a:avLst/>
            <a:gdLst/>
            <a:ahLst/>
            <a:cxnLst>
              <a:cxn ang="0">
                <a:pos x="1956" y="184"/>
              </a:cxn>
              <a:cxn ang="0">
                <a:pos x="1748" y="0"/>
              </a:cxn>
              <a:cxn ang="0">
                <a:pos x="1748" y="0"/>
              </a:cxn>
              <a:cxn ang="0">
                <a:pos x="1748" y="0"/>
              </a:cxn>
              <a:cxn ang="0">
                <a:pos x="1748" y="0"/>
              </a:cxn>
              <a:cxn ang="0">
                <a:pos x="1748" y="0"/>
              </a:cxn>
              <a:cxn ang="0">
                <a:pos x="0" y="0"/>
              </a:cxn>
              <a:cxn ang="0">
                <a:pos x="0" y="765"/>
              </a:cxn>
              <a:cxn ang="0">
                <a:pos x="1748" y="765"/>
              </a:cxn>
              <a:cxn ang="0">
                <a:pos x="1748" y="366"/>
              </a:cxn>
              <a:cxn ang="0">
                <a:pos x="1956" y="184"/>
              </a:cxn>
            </a:cxnLst>
            <a:rect l="0" t="0" r="r" b="b"/>
            <a:pathLst>
              <a:path w="1956" h="765">
                <a:moveTo>
                  <a:pt x="1956" y="184"/>
                </a:moveTo>
                <a:lnTo>
                  <a:pt x="1748" y="0"/>
                </a:lnTo>
                <a:lnTo>
                  <a:pt x="1748" y="0"/>
                </a:lnTo>
                <a:lnTo>
                  <a:pt x="1748" y="0"/>
                </a:lnTo>
                <a:lnTo>
                  <a:pt x="1748" y="0"/>
                </a:lnTo>
                <a:lnTo>
                  <a:pt x="1748" y="0"/>
                </a:lnTo>
                <a:lnTo>
                  <a:pt x="0" y="0"/>
                </a:lnTo>
                <a:lnTo>
                  <a:pt x="0" y="765"/>
                </a:lnTo>
                <a:lnTo>
                  <a:pt x="1748" y="765"/>
                </a:lnTo>
                <a:lnTo>
                  <a:pt x="1748" y="366"/>
                </a:lnTo>
                <a:lnTo>
                  <a:pt x="1956" y="1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</a:gra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38200" y="160020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00" y="160020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629400" y="160020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38200" y="2057400"/>
            <a:ext cx="1600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Lorem is simp dummy </a:t>
            </a:r>
            <a:endParaRPr kumimoji="0" lang="uk-UA" altLang="ko-KR" sz="1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text of then and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scrambled it book.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84600" y="2057400"/>
            <a:ext cx="1600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Lorem is simp dummy </a:t>
            </a:r>
            <a:endParaRPr kumimoji="0" lang="uk-UA" altLang="ko-KR" sz="1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text of then and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scrambled it book.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31000" y="2057400"/>
            <a:ext cx="1600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Lorem is simp dummy </a:t>
            </a:r>
            <a:endParaRPr kumimoji="0" lang="uk-UA" altLang="ko-KR" sz="1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text of then and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scrambled it book.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9600" y="3048000"/>
            <a:ext cx="213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23" name="Rectangle 22"/>
          <p:cNvSpPr/>
          <p:nvPr/>
        </p:nvSpPr>
        <p:spPr>
          <a:xfrm flipH="1">
            <a:off x="685800" y="4107597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24" name="Rectangle 23"/>
          <p:cNvSpPr/>
          <p:nvPr/>
        </p:nvSpPr>
        <p:spPr>
          <a:xfrm flipH="1">
            <a:off x="685800" y="4641909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</a:t>
            </a:r>
          </a:p>
        </p:txBody>
      </p:sp>
      <p:sp>
        <p:nvSpPr>
          <p:cNvPr id="25" name="Rectangle 24"/>
          <p:cNvSpPr/>
          <p:nvPr/>
        </p:nvSpPr>
        <p:spPr>
          <a:xfrm flipH="1">
            <a:off x="685800" y="5124510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594100" y="3048000"/>
            <a:ext cx="213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27" name="Rectangle 26"/>
          <p:cNvSpPr/>
          <p:nvPr/>
        </p:nvSpPr>
        <p:spPr>
          <a:xfrm flipH="1">
            <a:off x="3670300" y="4107597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540500" y="3048000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31" name="Rectangle 30"/>
          <p:cNvSpPr/>
          <p:nvPr/>
        </p:nvSpPr>
        <p:spPr>
          <a:xfrm flipH="1">
            <a:off x="6616700" y="4107597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2" name="Rectangle 31"/>
          <p:cNvSpPr/>
          <p:nvPr/>
        </p:nvSpPr>
        <p:spPr>
          <a:xfrm flipH="1">
            <a:off x="6616700" y="4641909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599161983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172</Words>
  <Application>Microsoft Office PowerPoint</Application>
  <PresentationFormat>全屏显示(4:3)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665</cp:revision>
  <dcterms:created xsi:type="dcterms:W3CDTF">2010-07-23T09:33:49Z</dcterms:created>
  <dcterms:modified xsi:type="dcterms:W3CDTF">2014-04-26T02:37:59Z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