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2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723900" y="3215640"/>
            <a:ext cx="7833360" cy="1127760"/>
          </a:xfrm>
          <a:prstGeom prst="rect">
            <a:avLst/>
          </a:prstGeom>
          <a:solidFill>
            <a:srgbClr val="FFC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611880" y="952500"/>
            <a:ext cx="2072640" cy="5692140"/>
          </a:xfrm>
          <a:prstGeom prst="rect">
            <a:avLst/>
          </a:prstGeom>
          <a:solidFill>
            <a:schemeClr val="accent2">
              <a:alpha val="41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80"/>
          <p:cNvGrpSpPr/>
          <p:nvPr/>
        </p:nvGrpSpPr>
        <p:grpSpPr>
          <a:xfrm>
            <a:off x="990600" y="3381300"/>
            <a:ext cx="1679476" cy="832560"/>
            <a:chOff x="1960562" y="1754188"/>
            <a:chExt cx="2763838" cy="1878013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80"/>
          <p:cNvGrpSpPr/>
          <p:nvPr/>
        </p:nvGrpSpPr>
        <p:grpSpPr>
          <a:xfrm>
            <a:off x="3810000" y="2286000"/>
            <a:ext cx="1679476" cy="832560"/>
            <a:chOff x="1960562" y="1754188"/>
            <a:chExt cx="2763838" cy="1878013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80"/>
          <p:cNvGrpSpPr/>
          <p:nvPr/>
        </p:nvGrpSpPr>
        <p:grpSpPr>
          <a:xfrm>
            <a:off x="3794760" y="3381300"/>
            <a:ext cx="1679476" cy="832560"/>
            <a:chOff x="1960562" y="1754188"/>
            <a:chExt cx="2763838" cy="1878013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80"/>
          <p:cNvGrpSpPr/>
          <p:nvPr/>
        </p:nvGrpSpPr>
        <p:grpSpPr>
          <a:xfrm>
            <a:off x="6626324" y="3381300"/>
            <a:ext cx="1679476" cy="832560"/>
            <a:chOff x="1960562" y="1754188"/>
            <a:chExt cx="2763838" cy="1878013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0"/>
          <p:cNvGrpSpPr/>
          <p:nvPr/>
        </p:nvGrpSpPr>
        <p:grpSpPr>
          <a:xfrm>
            <a:off x="3810000" y="1143000"/>
            <a:ext cx="1679476" cy="832560"/>
            <a:chOff x="1960562" y="1754188"/>
            <a:chExt cx="2763838" cy="1878013"/>
          </a:xfrm>
        </p:grpSpPr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0"/>
          <p:cNvGrpSpPr/>
          <p:nvPr/>
        </p:nvGrpSpPr>
        <p:grpSpPr>
          <a:xfrm>
            <a:off x="3810000" y="4501440"/>
            <a:ext cx="1679476" cy="832560"/>
            <a:chOff x="1960562" y="1754188"/>
            <a:chExt cx="2763838" cy="1878013"/>
          </a:xfrm>
        </p:grpSpPr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80"/>
          <p:cNvGrpSpPr/>
          <p:nvPr/>
        </p:nvGrpSpPr>
        <p:grpSpPr>
          <a:xfrm>
            <a:off x="3810000" y="5644440"/>
            <a:ext cx="1679476" cy="832560"/>
            <a:chOff x="1960562" y="1754188"/>
            <a:chExt cx="2763838" cy="1878013"/>
          </a:xfrm>
        </p:grpSpPr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80"/>
          <p:cNvGrpSpPr/>
          <p:nvPr/>
        </p:nvGrpSpPr>
        <p:grpSpPr>
          <a:xfrm>
            <a:off x="1790700" y="2286000"/>
            <a:ext cx="1679476" cy="832560"/>
            <a:chOff x="1960562" y="1754188"/>
            <a:chExt cx="2763838" cy="1878013"/>
          </a:xfrm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0"/>
          <p:cNvGrpSpPr/>
          <p:nvPr/>
        </p:nvGrpSpPr>
        <p:grpSpPr>
          <a:xfrm>
            <a:off x="1790700" y="4503420"/>
            <a:ext cx="1679476" cy="832560"/>
            <a:chOff x="1960562" y="1754188"/>
            <a:chExt cx="2763838" cy="1878013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8580" y="1371600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Resources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580" y="3630275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Activities 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5918760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Cost objects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9180" y="3622655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Cost drivers 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13220" y="3561695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Performance measure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24384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Resource cost assignment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2140" y="2532995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Resource drivers 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78580" y="46863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Activity cost assignment  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9280" y="4752201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Activity driver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429000" y="2667000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429000" y="4945380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667000" y="3810000"/>
            <a:ext cx="1143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471160" y="3810000"/>
            <a:ext cx="1143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4488974" y="2102326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488974" y="3230086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4488974" y="4334986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488974" y="5485606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5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1826</cp:revision>
  <dcterms:created xsi:type="dcterms:W3CDTF">2010-07-23T09:33:49Z</dcterms:created>
  <dcterms:modified xsi:type="dcterms:W3CDTF">2014-04-26T02:36:21Z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