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4621408"/>
        <c:axId val="184619728"/>
      </c:barChart>
      <c:catAx>
        <c:axId val="18462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19728"/>
        <c:crosses val="autoZero"/>
        <c:auto val="1"/>
        <c:lblAlgn val="ctr"/>
        <c:lblOffset val="100"/>
        <c:noMultiLvlLbl val="0"/>
      </c:catAx>
      <c:valAx>
        <c:axId val="18461972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2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08756944"/>
        <c:axId val="208758064"/>
      </c:barChart>
      <c:catAx>
        <c:axId val="20875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758064"/>
        <c:crosses val="autoZero"/>
        <c:auto val="1"/>
        <c:lblAlgn val="ctr"/>
        <c:lblOffset val="100"/>
        <c:noMultiLvlLbl val="0"/>
      </c:catAx>
      <c:valAx>
        <c:axId val="20875806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8756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303776"/>
        <c:axId val="187304336"/>
      </c:lineChart>
      <c:catAx>
        <c:axId val="187303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7304336"/>
        <c:crosses val="autoZero"/>
        <c:auto val="1"/>
        <c:lblAlgn val="ctr"/>
        <c:lblOffset val="100"/>
        <c:noMultiLvlLbl val="0"/>
      </c:catAx>
      <c:valAx>
        <c:axId val="18730433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730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7309376"/>
        <c:axId val="187309936"/>
      </c:barChart>
      <c:catAx>
        <c:axId val="18730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7309936"/>
        <c:crosses val="autoZero"/>
        <c:auto val="1"/>
        <c:lblAlgn val="ctr"/>
        <c:lblOffset val="100"/>
        <c:noMultiLvlLbl val="0"/>
      </c:catAx>
      <c:valAx>
        <c:axId val="18730993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730937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6)\bg1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484784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276872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16)\bg1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6)\bg1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556792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348880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6)\bg13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311867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304a9ca1b5df62069ce63fb2667695769e5c558"/>
</p:tagLst>
</file>

<file path=ppt/theme/theme1.xml><?xml version="1.0" encoding="utf-8"?>
<a:theme xmlns:a="http://schemas.openxmlformats.org/drawingml/2006/main" name="www.iloveppt.org">
  <a:themeElements>
    <a:clrScheme name="www.slideto.Me blue L5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70C0"/>
      </a:accent1>
      <a:accent2>
        <a:srgbClr val="00B0F0"/>
      </a:accent2>
      <a:accent3>
        <a:srgbClr val="00B050"/>
      </a:accent3>
      <a:accent4>
        <a:srgbClr val="92D05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</cp:revision>
  <dcterms:created xsi:type="dcterms:W3CDTF">2011-01-26T11:20:00Z</dcterms:created>
  <dcterms:modified xsi:type="dcterms:W3CDTF">2014-04-26T02:39:33Z</dcterms:modified>
  <cp:category/>
</cp:coreProperties>
</file>