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bg1">
                <a:tint val="80000"/>
                <a:satMod val="300000"/>
              </a:schemeClr>
            </a:gs>
            <a:gs pos="41000">
              <a:schemeClr val="bg1">
                <a:lumMod val="75000"/>
              </a:schemeClr>
            </a:gs>
            <a:gs pos="48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0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457200" y="3048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MONITORS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932450" y="1295758"/>
            <a:ext cx="1813000" cy="3545452"/>
            <a:chOff x="1524000" y="1600200"/>
            <a:chExt cx="2036763" cy="3983038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21" name="Freeform 15"/>
            <p:cNvSpPr>
              <a:spLocks/>
            </p:cNvSpPr>
            <p:nvPr/>
          </p:nvSpPr>
          <p:spPr bwMode="auto">
            <a:xfrm>
              <a:off x="1524000" y="1600200"/>
              <a:ext cx="2036763" cy="3983038"/>
            </a:xfrm>
            <a:custGeom>
              <a:avLst/>
              <a:gdLst/>
              <a:ahLst/>
              <a:cxnLst>
                <a:cxn ang="0">
                  <a:pos x="543" y="950"/>
                </a:cxn>
                <a:cxn ang="0">
                  <a:pos x="431" y="1062"/>
                </a:cxn>
                <a:cxn ang="0">
                  <a:pos x="112" y="1062"/>
                </a:cxn>
                <a:cxn ang="0">
                  <a:pos x="0" y="950"/>
                </a:cxn>
                <a:cxn ang="0">
                  <a:pos x="0" y="112"/>
                </a:cxn>
                <a:cxn ang="0">
                  <a:pos x="112" y="0"/>
                </a:cxn>
                <a:cxn ang="0">
                  <a:pos x="431" y="0"/>
                </a:cxn>
                <a:cxn ang="0">
                  <a:pos x="543" y="112"/>
                </a:cxn>
                <a:cxn ang="0">
                  <a:pos x="543" y="950"/>
                </a:cxn>
              </a:cxnLst>
              <a:rect l="0" t="0" r="r" b="b"/>
              <a:pathLst>
                <a:path w="543" h="1062">
                  <a:moveTo>
                    <a:pt x="543" y="950"/>
                  </a:moveTo>
                  <a:cubicBezTo>
                    <a:pt x="543" y="1012"/>
                    <a:pt x="493" y="1062"/>
                    <a:pt x="431" y="1062"/>
                  </a:cubicBezTo>
                  <a:cubicBezTo>
                    <a:pt x="112" y="1062"/>
                    <a:pt x="112" y="1062"/>
                    <a:pt x="112" y="1062"/>
                  </a:cubicBezTo>
                  <a:cubicBezTo>
                    <a:pt x="50" y="1062"/>
                    <a:pt x="0" y="1012"/>
                    <a:pt x="0" y="950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50"/>
                    <a:pt x="50" y="0"/>
                    <a:pt x="112" y="0"/>
                  </a:cubicBezTo>
                  <a:cubicBezTo>
                    <a:pt x="431" y="0"/>
                    <a:pt x="431" y="0"/>
                    <a:pt x="431" y="0"/>
                  </a:cubicBezTo>
                  <a:cubicBezTo>
                    <a:pt x="493" y="0"/>
                    <a:pt x="543" y="50"/>
                    <a:pt x="543" y="112"/>
                  </a:cubicBezTo>
                  <a:lnTo>
                    <a:pt x="543" y="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50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18"/>
            <p:cNvGrpSpPr/>
            <p:nvPr/>
          </p:nvGrpSpPr>
          <p:grpSpPr>
            <a:xfrm>
              <a:off x="1851025" y="4132262"/>
              <a:ext cx="385763" cy="369888"/>
              <a:chOff x="1903413" y="4151312"/>
              <a:chExt cx="385763" cy="369888"/>
            </a:xfrm>
          </p:grpSpPr>
          <p:sp>
            <p:nvSpPr>
              <p:cNvPr id="50" name="Freeform 19"/>
              <p:cNvSpPr>
                <a:spLocks/>
              </p:cNvSpPr>
              <p:nvPr/>
            </p:nvSpPr>
            <p:spPr bwMode="auto">
              <a:xfrm>
                <a:off x="1903413" y="4151312"/>
                <a:ext cx="385763" cy="369888"/>
              </a:xfrm>
              <a:custGeom>
                <a:avLst/>
                <a:gdLst/>
                <a:ahLst/>
                <a:cxnLst>
                  <a:cxn ang="0">
                    <a:pos x="103" y="87"/>
                  </a:cxn>
                  <a:cxn ang="0">
                    <a:pos x="90" y="99"/>
                  </a:cxn>
                  <a:cxn ang="0">
                    <a:pos x="12" y="99"/>
                  </a:cxn>
                  <a:cxn ang="0">
                    <a:pos x="0" y="87"/>
                  </a:cxn>
                  <a:cxn ang="0">
                    <a:pos x="0" y="12"/>
                  </a:cxn>
                  <a:cxn ang="0">
                    <a:pos x="12" y="0"/>
                  </a:cxn>
                  <a:cxn ang="0">
                    <a:pos x="90" y="0"/>
                  </a:cxn>
                  <a:cxn ang="0">
                    <a:pos x="103" y="12"/>
                  </a:cxn>
                  <a:cxn ang="0">
                    <a:pos x="103" y="87"/>
                  </a:cxn>
                </a:cxnLst>
                <a:rect l="0" t="0" r="r" b="b"/>
                <a:pathLst>
                  <a:path w="103" h="99">
                    <a:moveTo>
                      <a:pt x="103" y="87"/>
                    </a:moveTo>
                    <a:cubicBezTo>
                      <a:pt x="103" y="94"/>
                      <a:pt x="97" y="99"/>
                      <a:pt x="90" y="99"/>
                    </a:cubicBezTo>
                    <a:cubicBezTo>
                      <a:pt x="12" y="99"/>
                      <a:pt x="12" y="99"/>
                      <a:pt x="12" y="99"/>
                    </a:cubicBezTo>
                    <a:cubicBezTo>
                      <a:pt x="5" y="99"/>
                      <a:pt x="0" y="94"/>
                      <a:pt x="0" y="87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90" y="0"/>
                      <a:pt x="90" y="0"/>
                      <a:pt x="90" y="0"/>
                    </a:cubicBezTo>
                    <a:cubicBezTo>
                      <a:pt x="97" y="0"/>
                      <a:pt x="103" y="5"/>
                      <a:pt x="103" y="12"/>
                    </a:cubicBezTo>
                    <a:lnTo>
                      <a:pt x="103" y="8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00"/>
                  </a:gs>
                  <a:gs pos="73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0"/>
              <p:cNvSpPr>
                <a:spLocks/>
              </p:cNvSpPr>
              <p:nvPr/>
            </p:nvSpPr>
            <p:spPr bwMode="auto">
              <a:xfrm>
                <a:off x="1941513" y="4187825"/>
                <a:ext cx="306388" cy="300038"/>
              </a:xfrm>
              <a:custGeom>
                <a:avLst/>
                <a:gdLst/>
                <a:ahLst/>
                <a:cxnLst>
                  <a:cxn ang="0">
                    <a:pos x="82" y="70"/>
                  </a:cxn>
                  <a:cxn ang="0">
                    <a:pos x="73" y="80"/>
                  </a:cxn>
                  <a:cxn ang="0">
                    <a:pos x="10" y="80"/>
                  </a:cxn>
                  <a:cxn ang="0">
                    <a:pos x="0" y="70"/>
                  </a:cxn>
                  <a:cxn ang="0">
                    <a:pos x="0" y="10"/>
                  </a:cxn>
                  <a:cxn ang="0">
                    <a:pos x="10" y="0"/>
                  </a:cxn>
                  <a:cxn ang="0">
                    <a:pos x="73" y="0"/>
                  </a:cxn>
                  <a:cxn ang="0">
                    <a:pos x="82" y="10"/>
                  </a:cxn>
                  <a:cxn ang="0">
                    <a:pos x="82" y="70"/>
                  </a:cxn>
                </a:cxnLst>
                <a:rect l="0" t="0" r="r" b="b"/>
                <a:pathLst>
                  <a:path w="82" h="80">
                    <a:moveTo>
                      <a:pt x="82" y="70"/>
                    </a:moveTo>
                    <a:cubicBezTo>
                      <a:pt x="82" y="75"/>
                      <a:pt x="78" y="80"/>
                      <a:pt x="73" y="80"/>
                    </a:cubicBezTo>
                    <a:cubicBezTo>
                      <a:pt x="10" y="80"/>
                      <a:pt x="10" y="80"/>
                      <a:pt x="10" y="80"/>
                    </a:cubicBezTo>
                    <a:cubicBezTo>
                      <a:pt x="5" y="80"/>
                      <a:pt x="0" y="75"/>
                      <a:pt x="0" y="7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5" y="0"/>
                      <a:pt x="10" y="0"/>
                    </a:cubicBezTo>
                    <a:cubicBezTo>
                      <a:pt x="73" y="0"/>
                      <a:pt x="73" y="0"/>
                      <a:pt x="73" y="0"/>
                    </a:cubicBezTo>
                    <a:cubicBezTo>
                      <a:pt x="78" y="0"/>
                      <a:pt x="82" y="5"/>
                      <a:pt x="82" y="10"/>
                    </a:cubicBezTo>
                    <a:lnTo>
                      <a:pt x="82" y="7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00"/>
                  </a:gs>
                  <a:gs pos="83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" name="Freeform 16"/>
            <p:cNvSpPr>
              <a:spLocks/>
            </p:cNvSpPr>
            <p:nvPr/>
          </p:nvSpPr>
          <p:spPr bwMode="auto">
            <a:xfrm>
              <a:off x="1600201" y="1676400"/>
              <a:ext cx="1905000" cy="498475"/>
            </a:xfrm>
            <a:custGeom>
              <a:avLst/>
              <a:gdLst/>
              <a:ahLst/>
              <a:cxnLst>
                <a:cxn ang="0">
                  <a:pos x="0" y="133"/>
                </a:cxn>
                <a:cxn ang="0">
                  <a:pos x="0" y="133"/>
                </a:cxn>
                <a:cxn ang="0">
                  <a:pos x="95" y="0"/>
                </a:cxn>
                <a:cxn ang="0">
                  <a:pos x="377" y="0"/>
                </a:cxn>
                <a:cxn ang="0">
                  <a:pos x="473" y="133"/>
                </a:cxn>
                <a:cxn ang="0">
                  <a:pos x="473" y="133"/>
                </a:cxn>
                <a:cxn ang="0">
                  <a:pos x="0" y="133"/>
                </a:cxn>
              </a:cxnLst>
              <a:rect l="0" t="0" r="r" b="b"/>
              <a:pathLst>
                <a:path w="473" h="133">
                  <a:moveTo>
                    <a:pt x="0" y="133"/>
                  </a:moveTo>
                  <a:cubicBezTo>
                    <a:pt x="0" y="133"/>
                    <a:pt x="0" y="133"/>
                    <a:pt x="0" y="133"/>
                  </a:cubicBezTo>
                  <a:cubicBezTo>
                    <a:pt x="0" y="59"/>
                    <a:pt x="43" y="0"/>
                    <a:pt x="95" y="0"/>
                  </a:cubicBezTo>
                  <a:cubicBezTo>
                    <a:pt x="377" y="0"/>
                    <a:pt x="377" y="0"/>
                    <a:pt x="377" y="0"/>
                  </a:cubicBezTo>
                  <a:cubicBezTo>
                    <a:pt x="430" y="0"/>
                    <a:pt x="473" y="59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lnTo>
                    <a:pt x="0" y="13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  <a:alpha val="26000"/>
                  </a:schemeClr>
                </a:gs>
                <a:gs pos="52000">
                  <a:schemeClr val="bg1">
                    <a:shade val="67500"/>
                    <a:satMod val="115000"/>
                    <a:alpha val="32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17"/>
            <p:cNvSpPr>
              <a:spLocks noChangeArrowheads="1"/>
            </p:cNvSpPr>
            <p:nvPr/>
          </p:nvSpPr>
          <p:spPr bwMode="auto">
            <a:xfrm>
              <a:off x="1719263" y="1968500"/>
              <a:ext cx="1679575" cy="2001838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50000"/>
                  </a:schemeClr>
                </a:gs>
                <a:gs pos="67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>
              <a:off x="1820863" y="2035175"/>
              <a:ext cx="1477963" cy="1811338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shade val="30000"/>
                    <a:satMod val="115000"/>
                  </a:srgbClr>
                </a:gs>
                <a:gs pos="50000">
                  <a:srgbClr val="FFFFFF">
                    <a:shade val="67500"/>
                    <a:satMod val="115000"/>
                  </a:srgbClr>
                </a:gs>
                <a:gs pos="100000">
                  <a:srgbClr val="FFFF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6" name="Group 19"/>
            <p:cNvGrpSpPr/>
            <p:nvPr/>
          </p:nvGrpSpPr>
          <p:grpSpPr>
            <a:xfrm>
              <a:off x="2365375" y="4132262"/>
              <a:ext cx="385763" cy="369888"/>
              <a:chOff x="1903413" y="4151312"/>
              <a:chExt cx="385763" cy="369888"/>
            </a:xfrm>
          </p:grpSpPr>
          <p:sp>
            <p:nvSpPr>
              <p:cNvPr id="48" name="Freeform 19"/>
              <p:cNvSpPr>
                <a:spLocks/>
              </p:cNvSpPr>
              <p:nvPr/>
            </p:nvSpPr>
            <p:spPr bwMode="auto">
              <a:xfrm>
                <a:off x="1903413" y="4151312"/>
                <a:ext cx="385763" cy="369888"/>
              </a:xfrm>
              <a:custGeom>
                <a:avLst/>
                <a:gdLst/>
                <a:ahLst/>
                <a:cxnLst>
                  <a:cxn ang="0">
                    <a:pos x="103" y="87"/>
                  </a:cxn>
                  <a:cxn ang="0">
                    <a:pos x="90" y="99"/>
                  </a:cxn>
                  <a:cxn ang="0">
                    <a:pos x="12" y="99"/>
                  </a:cxn>
                  <a:cxn ang="0">
                    <a:pos x="0" y="87"/>
                  </a:cxn>
                  <a:cxn ang="0">
                    <a:pos x="0" y="12"/>
                  </a:cxn>
                  <a:cxn ang="0">
                    <a:pos x="12" y="0"/>
                  </a:cxn>
                  <a:cxn ang="0">
                    <a:pos x="90" y="0"/>
                  </a:cxn>
                  <a:cxn ang="0">
                    <a:pos x="103" y="12"/>
                  </a:cxn>
                  <a:cxn ang="0">
                    <a:pos x="103" y="87"/>
                  </a:cxn>
                </a:cxnLst>
                <a:rect l="0" t="0" r="r" b="b"/>
                <a:pathLst>
                  <a:path w="103" h="99">
                    <a:moveTo>
                      <a:pt x="103" y="87"/>
                    </a:moveTo>
                    <a:cubicBezTo>
                      <a:pt x="103" y="94"/>
                      <a:pt x="97" y="99"/>
                      <a:pt x="90" y="99"/>
                    </a:cubicBezTo>
                    <a:cubicBezTo>
                      <a:pt x="12" y="99"/>
                      <a:pt x="12" y="99"/>
                      <a:pt x="12" y="99"/>
                    </a:cubicBezTo>
                    <a:cubicBezTo>
                      <a:pt x="5" y="99"/>
                      <a:pt x="0" y="94"/>
                      <a:pt x="0" y="87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90" y="0"/>
                      <a:pt x="90" y="0"/>
                      <a:pt x="90" y="0"/>
                    </a:cubicBezTo>
                    <a:cubicBezTo>
                      <a:pt x="97" y="0"/>
                      <a:pt x="103" y="5"/>
                      <a:pt x="103" y="12"/>
                    </a:cubicBezTo>
                    <a:lnTo>
                      <a:pt x="103" y="8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00"/>
                  </a:gs>
                  <a:gs pos="73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0"/>
              <p:cNvSpPr>
                <a:spLocks/>
              </p:cNvSpPr>
              <p:nvPr/>
            </p:nvSpPr>
            <p:spPr bwMode="auto">
              <a:xfrm>
                <a:off x="1941513" y="4187825"/>
                <a:ext cx="306388" cy="300038"/>
              </a:xfrm>
              <a:custGeom>
                <a:avLst/>
                <a:gdLst/>
                <a:ahLst/>
                <a:cxnLst>
                  <a:cxn ang="0">
                    <a:pos x="82" y="70"/>
                  </a:cxn>
                  <a:cxn ang="0">
                    <a:pos x="73" y="80"/>
                  </a:cxn>
                  <a:cxn ang="0">
                    <a:pos x="10" y="80"/>
                  </a:cxn>
                  <a:cxn ang="0">
                    <a:pos x="0" y="70"/>
                  </a:cxn>
                  <a:cxn ang="0">
                    <a:pos x="0" y="10"/>
                  </a:cxn>
                  <a:cxn ang="0">
                    <a:pos x="10" y="0"/>
                  </a:cxn>
                  <a:cxn ang="0">
                    <a:pos x="73" y="0"/>
                  </a:cxn>
                  <a:cxn ang="0">
                    <a:pos x="82" y="10"/>
                  </a:cxn>
                  <a:cxn ang="0">
                    <a:pos x="82" y="70"/>
                  </a:cxn>
                </a:cxnLst>
                <a:rect l="0" t="0" r="r" b="b"/>
                <a:pathLst>
                  <a:path w="82" h="80">
                    <a:moveTo>
                      <a:pt x="82" y="70"/>
                    </a:moveTo>
                    <a:cubicBezTo>
                      <a:pt x="82" y="75"/>
                      <a:pt x="78" y="80"/>
                      <a:pt x="73" y="80"/>
                    </a:cubicBezTo>
                    <a:cubicBezTo>
                      <a:pt x="10" y="80"/>
                      <a:pt x="10" y="80"/>
                      <a:pt x="10" y="80"/>
                    </a:cubicBezTo>
                    <a:cubicBezTo>
                      <a:pt x="5" y="80"/>
                      <a:pt x="0" y="75"/>
                      <a:pt x="0" y="7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5" y="0"/>
                      <a:pt x="10" y="0"/>
                    </a:cubicBezTo>
                    <a:cubicBezTo>
                      <a:pt x="73" y="0"/>
                      <a:pt x="73" y="0"/>
                      <a:pt x="73" y="0"/>
                    </a:cubicBezTo>
                    <a:cubicBezTo>
                      <a:pt x="78" y="0"/>
                      <a:pt x="82" y="5"/>
                      <a:pt x="82" y="10"/>
                    </a:cubicBezTo>
                    <a:lnTo>
                      <a:pt x="82" y="7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00"/>
                  </a:gs>
                  <a:gs pos="83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7" name="Group 22"/>
            <p:cNvGrpSpPr/>
            <p:nvPr/>
          </p:nvGrpSpPr>
          <p:grpSpPr>
            <a:xfrm>
              <a:off x="2871787" y="4132262"/>
              <a:ext cx="385763" cy="369888"/>
              <a:chOff x="1903413" y="4151312"/>
              <a:chExt cx="385763" cy="369888"/>
            </a:xfrm>
          </p:grpSpPr>
          <p:sp>
            <p:nvSpPr>
              <p:cNvPr id="46" name="Freeform 19"/>
              <p:cNvSpPr>
                <a:spLocks/>
              </p:cNvSpPr>
              <p:nvPr/>
            </p:nvSpPr>
            <p:spPr bwMode="auto">
              <a:xfrm>
                <a:off x="1903413" y="4151312"/>
                <a:ext cx="385763" cy="369888"/>
              </a:xfrm>
              <a:custGeom>
                <a:avLst/>
                <a:gdLst/>
                <a:ahLst/>
                <a:cxnLst>
                  <a:cxn ang="0">
                    <a:pos x="103" y="87"/>
                  </a:cxn>
                  <a:cxn ang="0">
                    <a:pos x="90" y="99"/>
                  </a:cxn>
                  <a:cxn ang="0">
                    <a:pos x="12" y="99"/>
                  </a:cxn>
                  <a:cxn ang="0">
                    <a:pos x="0" y="87"/>
                  </a:cxn>
                  <a:cxn ang="0">
                    <a:pos x="0" y="12"/>
                  </a:cxn>
                  <a:cxn ang="0">
                    <a:pos x="12" y="0"/>
                  </a:cxn>
                  <a:cxn ang="0">
                    <a:pos x="90" y="0"/>
                  </a:cxn>
                  <a:cxn ang="0">
                    <a:pos x="103" y="12"/>
                  </a:cxn>
                  <a:cxn ang="0">
                    <a:pos x="103" y="87"/>
                  </a:cxn>
                </a:cxnLst>
                <a:rect l="0" t="0" r="r" b="b"/>
                <a:pathLst>
                  <a:path w="103" h="99">
                    <a:moveTo>
                      <a:pt x="103" y="87"/>
                    </a:moveTo>
                    <a:cubicBezTo>
                      <a:pt x="103" y="94"/>
                      <a:pt x="97" y="99"/>
                      <a:pt x="90" y="99"/>
                    </a:cubicBezTo>
                    <a:cubicBezTo>
                      <a:pt x="12" y="99"/>
                      <a:pt x="12" y="99"/>
                      <a:pt x="12" y="99"/>
                    </a:cubicBezTo>
                    <a:cubicBezTo>
                      <a:pt x="5" y="99"/>
                      <a:pt x="0" y="94"/>
                      <a:pt x="0" y="87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90" y="0"/>
                      <a:pt x="90" y="0"/>
                      <a:pt x="90" y="0"/>
                    </a:cubicBezTo>
                    <a:cubicBezTo>
                      <a:pt x="97" y="0"/>
                      <a:pt x="103" y="5"/>
                      <a:pt x="103" y="12"/>
                    </a:cubicBezTo>
                    <a:lnTo>
                      <a:pt x="103" y="8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00"/>
                  </a:gs>
                  <a:gs pos="73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0"/>
              <p:cNvSpPr>
                <a:spLocks/>
              </p:cNvSpPr>
              <p:nvPr/>
            </p:nvSpPr>
            <p:spPr bwMode="auto">
              <a:xfrm>
                <a:off x="1941513" y="4187825"/>
                <a:ext cx="306388" cy="300038"/>
              </a:xfrm>
              <a:custGeom>
                <a:avLst/>
                <a:gdLst/>
                <a:ahLst/>
                <a:cxnLst>
                  <a:cxn ang="0">
                    <a:pos x="82" y="70"/>
                  </a:cxn>
                  <a:cxn ang="0">
                    <a:pos x="73" y="80"/>
                  </a:cxn>
                  <a:cxn ang="0">
                    <a:pos x="10" y="80"/>
                  </a:cxn>
                  <a:cxn ang="0">
                    <a:pos x="0" y="70"/>
                  </a:cxn>
                  <a:cxn ang="0">
                    <a:pos x="0" y="10"/>
                  </a:cxn>
                  <a:cxn ang="0">
                    <a:pos x="10" y="0"/>
                  </a:cxn>
                  <a:cxn ang="0">
                    <a:pos x="73" y="0"/>
                  </a:cxn>
                  <a:cxn ang="0">
                    <a:pos x="82" y="10"/>
                  </a:cxn>
                  <a:cxn ang="0">
                    <a:pos x="82" y="70"/>
                  </a:cxn>
                </a:cxnLst>
                <a:rect l="0" t="0" r="r" b="b"/>
                <a:pathLst>
                  <a:path w="82" h="80">
                    <a:moveTo>
                      <a:pt x="82" y="70"/>
                    </a:moveTo>
                    <a:cubicBezTo>
                      <a:pt x="82" y="75"/>
                      <a:pt x="78" y="80"/>
                      <a:pt x="73" y="80"/>
                    </a:cubicBezTo>
                    <a:cubicBezTo>
                      <a:pt x="10" y="80"/>
                      <a:pt x="10" y="80"/>
                      <a:pt x="10" y="80"/>
                    </a:cubicBezTo>
                    <a:cubicBezTo>
                      <a:pt x="5" y="80"/>
                      <a:pt x="0" y="75"/>
                      <a:pt x="0" y="7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5" y="0"/>
                      <a:pt x="10" y="0"/>
                    </a:cubicBezTo>
                    <a:cubicBezTo>
                      <a:pt x="73" y="0"/>
                      <a:pt x="73" y="0"/>
                      <a:pt x="73" y="0"/>
                    </a:cubicBezTo>
                    <a:cubicBezTo>
                      <a:pt x="78" y="0"/>
                      <a:pt x="82" y="5"/>
                      <a:pt x="82" y="10"/>
                    </a:cubicBezTo>
                    <a:lnTo>
                      <a:pt x="82" y="7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00"/>
                  </a:gs>
                  <a:gs pos="83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8" name="Group 25"/>
            <p:cNvGrpSpPr/>
            <p:nvPr/>
          </p:nvGrpSpPr>
          <p:grpSpPr>
            <a:xfrm>
              <a:off x="1851025" y="4560887"/>
              <a:ext cx="385763" cy="369888"/>
              <a:chOff x="1903413" y="4151312"/>
              <a:chExt cx="385763" cy="369888"/>
            </a:xfrm>
          </p:grpSpPr>
          <p:sp>
            <p:nvSpPr>
              <p:cNvPr id="44" name="Freeform 19"/>
              <p:cNvSpPr>
                <a:spLocks/>
              </p:cNvSpPr>
              <p:nvPr/>
            </p:nvSpPr>
            <p:spPr bwMode="auto">
              <a:xfrm>
                <a:off x="1903413" y="4151312"/>
                <a:ext cx="385763" cy="369888"/>
              </a:xfrm>
              <a:custGeom>
                <a:avLst/>
                <a:gdLst/>
                <a:ahLst/>
                <a:cxnLst>
                  <a:cxn ang="0">
                    <a:pos x="103" y="87"/>
                  </a:cxn>
                  <a:cxn ang="0">
                    <a:pos x="90" y="99"/>
                  </a:cxn>
                  <a:cxn ang="0">
                    <a:pos x="12" y="99"/>
                  </a:cxn>
                  <a:cxn ang="0">
                    <a:pos x="0" y="87"/>
                  </a:cxn>
                  <a:cxn ang="0">
                    <a:pos x="0" y="12"/>
                  </a:cxn>
                  <a:cxn ang="0">
                    <a:pos x="12" y="0"/>
                  </a:cxn>
                  <a:cxn ang="0">
                    <a:pos x="90" y="0"/>
                  </a:cxn>
                  <a:cxn ang="0">
                    <a:pos x="103" y="12"/>
                  </a:cxn>
                  <a:cxn ang="0">
                    <a:pos x="103" y="87"/>
                  </a:cxn>
                </a:cxnLst>
                <a:rect l="0" t="0" r="r" b="b"/>
                <a:pathLst>
                  <a:path w="103" h="99">
                    <a:moveTo>
                      <a:pt x="103" y="87"/>
                    </a:moveTo>
                    <a:cubicBezTo>
                      <a:pt x="103" y="94"/>
                      <a:pt x="97" y="99"/>
                      <a:pt x="90" y="99"/>
                    </a:cubicBezTo>
                    <a:cubicBezTo>
                      <a:pt x="12" y="99"/>
                      <a:pt x="12" y="99"/>
                      <a:pt x="12" y="99"/>
                    </a:cubicBezTo>
                    <a:cubicBezTo>
                      <a:pt x="5" y="99"/>
                      <a:pt x="0" y="94"/>
                      <a:pt x="0" y="87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90" y="0"/>
                      <a:pt x="90" y="0"/>
                      <a:pt x="90" y="0"/>
                    </a:cubicBezTo>
                    <a:cubicBezTo>
                      <a:pt x="97" y="0"/>
                      <a:pt x="103" y="5"/>
                      <a:pt x="103" y="12"/>
                    </a:cubicBezTo>
                    <a:lnTo>
                      <a:pt x="103" y="8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00"/>
                  </a:gs>
                  <a:gs pos="73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20"/>
              <p:cNvSpPr>
                <a:spLocks/>
              </p:cNvSpPr>
              <p:nvPr/>
            </p:nvSpPr>
            <p:spPr bwMode="auto">
              <a:xfrm>
                <a:off x="1941513" y="4187825"/>
                <a:ext cx="306388" cy="300038"/>
              </a:xfrm>
              <a:custGeom>
                <a:avLst/>
                <a:gdLst/>
                <a:ahLst/>
                <a:cxnLst>
                  <a:cxn ang="0">
                    <a:pos x="82" y="70"/>
                  </a:cxn>
                  <a:cxn ang="0">
                    <a:pos x="73" y="80"/>
                  </a:cxn>
                  <a:cxn ang="0">
                    <a:pos x="10" y="80"/>
                  </a:cxn>
                  <a:cxn ang="0">
                    <a:pos x="0" y="70"/>
                  </a:cxn>
                  <a:cxn ang="0">
                    <a:pos x="0" y="10"/>
                  </a:cxn>
                  <a:cxn ang="0">
                    <a:pos x="10" y="0"/>
                  </a:cxn>
                  <a:cxn ang="0">
                    <a:pos x="73" y="0"/>
                  </a:cxn>
                  <a:cxn ang="0">
                    <a:pos x="82" y="10"/>
                  </a:cxn>
                  <a:cxn ang="0">
                    <a:pos x="82" y="70"/>
                  </a:cxn>
                </a:cxnLst>
                <a:rect l="0" t="0" r="r" b="b"/>
                <a:pathLst>
                  <a:path w="82" h="80">
                    <a:moveTo>
                      <a:pt x="82" y="70"/>
                    </a:moveTo>
                    <a:cubicBezTo>
                      <a:pt x="82" y="75"/>
                      <a:pt x="78" y="80"/>
                      <a:pt x="73" y="80"/>
                    </a:cubicBezTo>
                    <a:cubicBezTo>
                      <a:pt x="10" y="80"/>
                      <a:pt x="10" y="80"/>
                      <a:pt x="10" y="80"/>
                    </a:cubicBezTo>
                    <a:cubicBezTo>
                      <a:pt x="5" y="80"/>
                      <a:pt x="0" y="75"/>
                      <a:pt x="0" y="7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5" y="0"/>
                      <a:pt x="10" y="0"/>
                    </a:cubicBezTo>
                    <a:cubicBezTo>
                      <a:pt x="73" y="0"/>
                      <a:pt x="73" y="0"/>
                      <a:pt x="73" y="0"/>
                    </a:cubicBezTo>
                    <a:cubicBezTo>
                      <a:pt x="78" y="0"/>
                      <a:pt x="82" y="5"/>
                      <a:pt x="82" y="10"/>
                    </a:cubicBezTo>
                    <a:lnTo>
                      <a:pt x="82" y="7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00"/>
                  </a:gs>
                  <a:gs pos="83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2365375" y="4560887"/>
              <a:ext cx="385763" cy="369888"/>
              <a:chOff x="1903413" y="4151312"/>
              <a:chExt cx="385763" cy="369888"/>
            </a:xfrm>
          </p:grpSpPr>
          <p:sp>
            <p:nvSpPr>
              <p:cNvPr id="42" name="Freeform 19"/>
              <p:cNvSpPr>
                <a:spLocks/>
              </p:cNvSpPr>
              <p:nvPr/>
            </p:nvSpPr>
            <p:spPr bwMode="auto">
              <a:xfrm>
                <a:off x="1903413" y="4151312"/>
                <a:ext cx="385763" cy="369888"/>
              </a:xfrm>
              <a:custGeom>
                <a:avLst/>
                <a:gdLst/>
                <a:ahLst/>
                <a:cxnLst>
                  <a:cxn ang="0">
                    <a:pos x="103" y="87"/>
                  </a:cxn>
                  <a:cxn ang="0">
                    <a:pos x="90" y="99"/>
                  </a:cxn>
                  <a:cxn ang="0">
                    <a:pos x="12" y="99"/>
                  </a:cxn>
                  <a:cxn ang="0">
                    <a:pos x="0" y="87"/>
                  </a:cxn>
                  <a:cxn ang="0">
                    <a:pos x="0" y="12"/>
                  </a:cxn>
                  <a:cxn ang="0">
                    <a:pos x="12" y="0"/>
                  </a:cxn>
                  <a:cxn ang="0">
                    <a:pos x="90" y="0"/>
                  </a:cxn>
                  <a:cxn ang="0">
                    <a:pos x="103" y="12"/>
                  </a:cxn>
                  <a:cxn ang="0">
                    <a:pos x="103" y="87"/>
                  </a:cxn>
                </a:cxnLst>
                <a:rect l="0" t="0" r="r" b="b"/>
                <a:pathLst>
                  <a:path w="103" h="99">
                    <a:moveTo>
                      <a:pt x="103" y="87"/>
                    </a:moveTo>
                    <a:cubicBezTo>
                      <a:pt x="103" y="94"/>
                      <a:pt x="97" y="99"/>
                      <a:pt x="90" y="99"/>
                    </a:cubicBezTo>
                    <a:cubicBezTo>
                      <a:pt x="12" y="99"/>
                      <a:pt x="12" y="99"/>
                      <a:pt x="12" y="99"/>
                    </a:cubicBezTo>
                    <a:cubicBezTo>
                      <a:pt x="5" y="99"/>
                      <a:pt x="0" y="94"/>
                      <a:pt x="0" y="87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90" y="0"/>
                      <a:pt x="90" y="0"/>
                      <a:pt x="90" y="0"/>
                    </a:cubicBezTo>
                    <a:cubicBezTo>
                      <a:pt x="97" y="0"/>
                      <a:pt x="103" y="5"/>
                      <a:pt x="103" y="12"/>
                    </a:cubicBezTo>
                    <a:lnTo>
                      <a:pt x="103" y="8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00"/>
                  </a:gs>
                  <a:gs pos="73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20"/>
              <p:cNvSpPr>
                <a:spLocks/>
              </p:cNvSpPr>
              <p:nvPr/>
            </p:nvSpPr>
            <p:spPr bwMode="auto">
              <a:xfrm>
                <a:off x="1941513" y="4187825"/>
                <a:ext cx="306388" cy="300038"/>
              </a:xfrm>
              <a:custGeom>
                <a:avLst/>
                <a:gdLst/>
                <a:ahLst/>
                <a:cxnLst>
                  <a:cxn ang="0">
                    <a:pos x="82" y="70"/>
                  </a:cxn>
                  <a:cxn ang="0">
                    <a:pos x="73" y="80"/>
                  </a:cxn>
                  <a:cxn ang="0">
                    <a:pos x="10" y="80"/>
                  </a:cxn>
                  <a:cxn ang="0">
                    <a:pos x="0" y="70"/>
                  </a:cxn>
                  <a:cxn ang="0">
                    <a:pos x="0" y="10"/>
                  </a:cxn>
                  <a:cxn ang="0">
                    <a:pos x="10" y="0"/>
                  </a:cxn>
                  <a:cxn ang="0">
                    <a:pos x="73" y="0"/>
                  </a:cxn>
                  <a:cxn ang="0">
                    <a:pos x="82" y="10"/>
                  </a:cxn>
                  <a:cxn ang="0">
                    <a:pos x="82" y="70"/>
                  </a:cxn>
                </a:cxnLst>
                <a:rect l="0" t="0" r="r" b="b"/>
                <a:pathLst>
                  <a:path w="82" h="80">
                    <a:moveTo>
                      <a:pt x="82" y="70"/>
                    </a:moveTo>
                    <a:cubicBezTo>
                      <a:pt x="82" y="75"/>
                      <a:pt x="78" y="80"/>
                      <a:pt x="73" y="80"/>
                    </a:cubicBezTo>
                    <a:cubicBezTo>
                      <a:pt x="10" y="80"/>
                      <a:pt x="10" y="80"/>
                      <a:pt x="10" y="80"/>
                    </a:cubicBezTo>
                    <a:cubicBezTo>
                      <a:pt x="5" y="80"/>
                      <a:pt x="0" y="75"/>
                      <a:pt x="0" y="7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5" y="0"/>
                      <a:pt x="10" y="0"/>
                    </a:cubicBezTo>
                    <a:cubicBezTo>
                      <a:pt x="73" y="0"/>
                      <a:pt x="73" y="0"/>
                      <a:pt x="73" y="0"/>
                    </a:cubicBezTo>
                    <a:cubicBezTo>
                      <a:pt x="78" y="0"/>
                      <a:pt x="82" y="5"/>
                      <a:pt x="82" y="10"/>
                    </a:cubicBezTo>
                    <a:lnTo>
                      <a:pt x="82" y="7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00"/>
                  </a:gs>
                  <a:gs pos="83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" name="Group 31"/>
            <p:cNvGrpSpPr/>
            <p:nvPr/>
          </p:nvGrpSpPr>
          <p:grpSpPr>
            <a:xfrm>
              <a:off x="2871787" y="4560887"/>
              <a:ext cx="385763" cy="369888"/>
              <a:chOff x="1903413" y="4151312"/>
              <a:chExt cx="385763" cy="369888"/>
            </a:xfrm>
          </p:grpSpPr>
          <p:sp>
            <p:nvSpPr>
              <p:cNvPr id="40" name="Freeform 19"/>
              <p:cNvSpPr>
                <a:spLocks/>
              </p:cNvSpPr>
              <p:nvPr/>
            </p:nvSpPr>
            <p:spPr bwMode="auto">
              <a:xfrm>
                <a:off x="1903413" y="4151312"/>
                <a:ext cx="385763" cy="369888"/>
              </a:xfrm>
              <a:custGeom>
                <a:avLst/>
                <a:gdLst/>
                <a:ahLst/>
                <a:cxnLst>
                  <a:cxn ang="0">
                    <a:pos x="103" y="87"/>
                  </a:cxn>
                  <a:cxn ang="0">
                    <a:pos x="90" y="99"/>
                  </a:cxn>
                  <a:cxn ang="0">
                    <a:pos x="12" y="99"/>
                  </a:cxn>
                  <a:cxn ang="0">
                    <a:pos x="0" y="87"/>
                  </a:cxn>
                  <a:cxn ang="0">
                    <a:pos x="0" y="12"/>
                  </a:cxn>
                  <a:cxn ang="0">
                    <a:pos x="12" y="0"/>
                  </a:cxn>
                  <a:cxn ang="0">
                    <a:pos x="90" y="0"/>
                  </a:cxn>
                  <a:cxn ang="0">
                    <a:pos x="103" y="12"/>
                  </a:cxn>
                  <a:cxn ang="0">
                    <a:pos x="103" y="87"/>
                  </a:cxn>
                </a:cxnLst>
                <a:rect l="0" t="0" r="r" b="b"/>
                <a:pathLst>
                  <a:path w="103" h="99">
                    <a:moveTo>
                      <a:pt x="103" y="87"/>
                    </a:moveTo>
                    <a:cubicBezTo>
                      <a:pt x="103" y="94"/>
                      <a:pt x="97" y="99"/>
                      <a:pt x="90" y="99"/>
                    </a:cubicBezTo>
                    <a:cubicBezTo>
                      <a:pt x="12" y="99"/>
                      <a:pt x="12" y="99"/>
                      <a:pt x="12" y="99"/>
                    </a:cubicBezTo>
                    <a:cubicBezTo>
                      <a:pt x="5" y="99"/>
                      <a:pt x="0" y="94"/>
                      <a:pt x="0" y="87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90" y="0"/>
                      <a:pt x="90" y="0"/>
                      <a:pt x="90" y="0"/>
                    </a:cubicBezTo>
                    <a:cubicBezTo>
                      <a:pt x="97" y="0"/>
                      <a:pt x="103" y="5"/>
                      <a:pt x="103" y="12"/>
                    </a:cubicBezTo>
                    <a:lnTo>
                      <a:pt x="103" y="8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00"/>
                  </a:gs>
                  <a:gs pos="73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20"/>
              <p:cNvSpPr>
                <a:spLocks/>
              </p:cNvSpPr>
              <p:nvPr/>
            </p:nvSpPr>
            <p:spPr bwMode="auto">
              <a:xfrm>
                <a:off x="1941513" y="4187825"/>
                <a:ext cx="306388" cy="300038"/>
              </a:xfrm>
              <a:custGeom>
                <a:avLst/>
                <a:gdLst/>
                <a:ahLst/>
                <a:cxnLst>
                  <a:cxn ang="0">
                    <a:pos x="82" y="70"/>
                  </a:cxn>
                  <a:cxn ang="0">
                    <a:pos x="73" y="80"/>
                  </a:cxn>
                  <a:cxn ang="0">
                    <a:pos x="10" y="80"/>
                  </a:cxn>
                  <a:cxn ang="0">
                    <a:pos x="0" y="70"/>
                  </a:cxn>
                  <a:cxn ang="0">
                    <a:pos x="0" y="10"/>
                  </a:cxn>
                  <a:cxn ang="0">
                    <a:pos x="10" y="0"/>
                  </a:cxn>
                  <a:cxn ang="0">
                    <a:pos x="73" y="0"/>
                  </a:cxn>
                  <a:cxn ang="0">
                    <a:pos x="82" y="10"/>
                  </a:cxn>
                  <a:cxn ang="0">
                    <a:pos x="82" y="70"/>
                  </a:cxn>
                </a:cxnLst>
                <a:rect l="0" t="0" r="r" b="b"/>
                <a:pathLst>
                  <a:path w="82" h="80">
                    <a:moveTo>
                      <a:pt x="82" y="70"/>
                    </a:moveTo>
                    <a:cubicBezTo>
                      <a:pt x="82" y="75"/>
                      <a:pt x="78" y="80"/>
                      <a:pt x="73" y="80"/>
                    </a:cubicBezTo>
                    <a:cubicBezTo>
                      <a:pt x="10" y="80"/>
                      <a:pt x="10" y="80"/>
                      <a:pt x="10" y="80"/>
                    </a:cubicBezTo>
                    <a:cubicBezTo>
                      <a:pt x="5" y="80"/>
                      <a:pt x="0" y="75"/>
                      <a:pt x="0" y="7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5" y="0"/>
                      <a:pt x="10" y="0"/>
                    </a:cubicBezTo>
                    <a:cubicBezTo>
                      <a:pt x="73" y="0"/>
                      <a:pt x="73" y="0"/>
                      <a:pt x="73" y="0"/>
                    </a:cubicBezTo>
                    <a:cubicBezTo>
                      <a:pt x="78" y="0"/>
                      <a:pt x="82" y="5"/>
                      <a:pt x="82" y="10"/>
                    </a:cubicBezTo>
                    <a:lnTo>
                      <a:pt x="82" y="7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00"/>
                  </a:gs>
                  <a:gs pos="83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1" name="Group 34"/>
            <p:cNvGrpSpPr/>
            <p:nvPr/>
          </p:nvGrpSpPr>
          <p:grpSpPr>
            <a:xfrm>
              <a:off x="1851025" y="4979987"/>
              <a:ext cx="385763" cy="369888"/>
              <a:chOff x="1903413" y="4151312"/>
              <a:chExt cx="385763" cy="369888"/>
            </a:xfrm>
          </p:grpSpPr>
          <p:sp>
            <p:nvSpPr>
              <p:cNvPr id="38" name="Freeform 19"/>
              <p:cNvSpPr>
                <a:spLocks/>
              </p:cNvSpPr>
              <p:nvPr/>
            </p:nvSpPr>
            <p:spPr bwMode="auto">
              <a:xfrm>
                <a:off x="1903413" y="4151312"/>
                <a:ext cx="385763" cy="369888"/>
              </a:xfrm>
              <a:custGeom>
                <a:avLst/>
                <a:gdLst/>
                <a:ahLst/>
                <a:cxnLst>
                  <a:cxn ang="0">
                    <a:pos x="103" y="87"/>
                  </a:cxn>
                  <a:cxn ang="0">
                    <a:pos x="90" y="99"/>
                  </a:cxn>
                  <a:cxn ang="0">
                    <a:pos x="12" y="99"/>
                  </a:cxn>
                  <a:cxn ang="0">
                    <a:pos x="0" y="87"/>
                  </a:cxn>
                  <a:cxn ang="0">
                    <a:pos x="0" y="12"/>
                  </a:cxn>
                  <a:cxn ang="0">
                    <a:pos x="12" y="0"/>
                  </a:cxn>
                  <a:cxn ang="0">
                    <a:pos x="90" y="0"/>
                  </a:cxn>
                  <a:cxn ang="0">
                    <a:pos x="103" y="12"/>
                  </a:cxn>
                  <a:cxn ang="0">
                    <a:pos x="103" y="87"/>
                  </a:cxn>
                </a:cxnLst>
                <a:rect l="0" t="0" r="r" b="b"/>
                <a:pathLst>
                  <a:path w="103" h="99">
                    <a:moveTo>
                      <a:pt x="103" y="87"/>
                    </a:moveTo>
                    <a:cubicBezTo>
                      <a:pt x="103" y="94"/>
                      <a:pt x="97" y="99"/>
                      <a:pt x="90" y="99"/>
                    </a:cubicBezTo>
                    <a:cubicBezTo>
                      <a:pt x="12" y="99"/>
                      <a:pt x="12" y="99"/>
                      <a:pt x="12" y="99"/>
                    </a:cubicBezTo>
                    <a:cubicBezTo>
                      <a:pt x="5" y="99"/>
                      <a:pt x="0" y="94"/>
                      <a:pt x="0" y="87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90" y="0"/>
                      <a:pt x="90" y="0"/>
                      <a:pt x="90" y="0"/>
                    </a:cubicBezTo>
                    <a:cubicBezTo>
                      <a:pt x="97" y="0"/>
                      <a:pt x="103" y="5"/>
                      <a:pt x="103" y="12"/>
                    </a:cubicBezTo>
                    <a:lnTo>
                      <a:pt x="103" y="8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00"/>
                  </a:gs>
                  <a:gs pos="73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20"/>
              <p:cNvSpPr>
                <a:spLocks/>
              </p:cNvSpPr>
              <p:nvPr/>
            </p:nvSpPr>
            <p:spPr bwMode="auto">
              <a:xfrm>
                <a:off x="1941513" y="4187825"/>
                <a:ext cx="306388" cy="300038"/>
              </a:xfrm>
              <a:custGeom>
                <a:avLst/>
                <a:gdLst/>
                <a:ahLst/>
                <a:cxnLst>
                  <a:cxn ang="0">
                    <a:pos x="82" y="70"/>
                  </a:cxn>
                  <a:cxn ang="0">
                    <a:pos x="73" y="80"/>
                  </a:cxn>
                  <a:cxn ang="0">
                    <a:pos x="10" y="80"/>
                  </a:cxn>
                  <a:cxn ang="0">
                    <a:pos x="0" y="70"/>
                  </a:cxn>
                  <a:cxn ang="0">
                    <a:pos x="0" y="10"/>
                  </a:cxn>
                  <a:cxn ang="0">
                    <a:pos x="10" y="0"/>
                  </a:cxn>
                  <a:cxn ang="0">
                    <a:pos x="73" y="0"/>
                  </a:cxn>
                  <a:cxn ang="0">
                    <a:pos x="82" y="10"/>
                  </a:cxn>
                  <a:cxn ang="0">
                    <a:pos x="82" y="70"/>
                  </a:cxn>
                </a:cxnLst>
                <a:rect l="0" t="0" r="r" b="b"/>
                <a:pathLst>
                  <a:path w="82" h="80">
                    <a:moveTo>
                      <a:pt x="82" y="70"/>
                    </a:moveTo>
                    <a:cubicBezTo>
                      <a:pt x="82" y="75"/>
                      <a:pt x="78" y="80"/>
                      <a:pt x="73" y="80"/>
                    </a:cubicBezTo>
                    <a:cubicBezTo>
                      <a:pt x="10" y="80"/>
                      <a:pt x="10" y="80"/>
                      <a:pt x="10" y="80"/>
                    </a:cubicBezTo>
                    <a:cubicBezTo>
                      <a:pt x="5" y="80"/>
                      <a:pt x="0" y="75"/>
                      <a:pt x="0" y="7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5" y="0"/>
                      <a:pt x="10" y="0"/>
                    </a:cubicBezTo>
                    <a:cubicBezTo>
                      <a:pt x="73" y="0"/>
                      <a:pt x="73" y="0"/>
                      <a:pt x="73" y="0"/>
                    </a:cubicBezTo>
                    <a:cubicBezTo>
                      <a:pt x="78" y="0"/>
                      <a:pt x="82" y="5"/>
                      <a:pt x="82" y="10"/>
                    </a:cubicBezTo>
                    <a:lnTo>
                      <a:pt x="82" y="7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00"/>
                  </a:gs>
                  <a:gs pos="83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2" name="Group 37"/>
            <p:cNvGrpSpPr/>
            <p:nvPr/>
          </p:nvGrpSpPr>
          <p:grpSpPr>
            <a:xfrm>
              <a:off x="2365375" y="4979987"/>
              <a:ext cx="385763" cy="369888"/>
              <a:chOff x="1903413" y="4151312"/>
              <a:chExt cx="385763" cy="369888"/>
            </a:xfrm>
          </p:grpSpPr>
          <p:sp>
            <p:nvSpPr>
              <p:cNvPr id="36" name="Freeform 19"/>
              <p:cNvSpPr>
                <a:spLocks/>
              </p:cNvSpPr>
              <p:nvPr/>
            </p:nvSpPr>
            <p:spPr bwMode="auto">
              <a:xfrm>
                <a:off x="1903413" y="4151312"/>
                <a:ext cx="385763" cy="369888"/>
              </a:xfrm>
              <a:custGeom>
                <a:avLst/>
                <a:gdLst/>
                <a:ahLst/>
                <a:cxnLst>
                  <a:cxn ang="0">
                    <a:pos x="103" y="87"/>
                  </a:cxn>
                  <a:cxn ang="0">
                    <a:pos x="90" y="99"/>
                  </a:cxn>
                  <a:cxn ang="0">
                    <a:pos x="12" y="99"/>
                  </a:cxn>
                  <a:cxn ang="0">
                    <a:pos x="0" y="87"/>
                  </a:cxn>
                  <a:cxn ang="0">
                    <a:pos x="0" y="12"/>
                  </a:cxn>
                  <a:cxn ang="0">
                    <a:pos x="12" y="0"/>
                  </a:cxn>
                  <a:cxn ang="0">
                    <a:pos x="90" y="0"/>
                  </a:cxn>
                  <a:cxn ang="0">
                    <a:pos x="103" y="12"/>
                  </a:cxn>
                  <a:cxn ang="0">
                    <a:pos x="103" y="87"/>
                  </a:cxn>
                </a:cxnLst>
                <a:rect l="0" t="0" r="r" b="b"/>
                <a:pathLst>
                  <a:path w="103" h="99">
                    <a:moveTo>
                      <a:pt x="103" y="87"/>
                    </a:moveTo>
                    <a:cubicBezTo>
                      <a:pt x="103" y="94"/>
                      <a:pt x="97" y="99"/>
                      <a:pt x="90" y="99"/>
                    </a:cubicBezTo>
                    <a:cubicBezTo>
                      <a:pt x="12" y="99"/>
                      <a:pt x="12" y="99"/>
                      <a:pt x="12" y="99"/>
                    </a:cubicBezTo>
                    <a:cubicBezTo>
                      <a:pt x="5" y="99"/>
                      <a:pt x="0" y="94"/>
                      <a:pt x="0" y="87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90" y="0"/>
                      <a:pt x="90" y="0"/>
                      <a:pt x="90" y="0"/>
                    </a:cubicBezTo>
                    <a:cubicBezTo>
                      <a:pt x="97" y="0"/>
                      <a:pt x="103" y="5"/>
                      <a:pt x="103" y="12"/>
                    </a:cubicBezTo>
                    <a:lnTo>
                      <a:pt x="103" y="8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00"/>
                  </a:gs>
                  <a:gs pos="73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20"/>
              <p:cNvSpPr>
                <a:spLocks/>
              </p:cNvSpPr>
              <p:nvPr/>
            </p:nvSpPr>
            <p:spPr bwMode="auto">
              <a:xfrm>
                <a:off x="1941513" y="4187825"/>
                <a:ext cx="306388" cy="300038"/>
              </a:xfrm>
              <a:custGeom>
                <a:avLst/>
                <a:gdLst/>
                <a:ahLst/>
                <a:cxnLst>
                  <a:cxn ang="0">
                    <a:pos x="82" y="70"/>
                  </a:cxn>
                  <a:cxn ang="0">
                    <a:pos x="73" y="80"/>
                  </a:cxn>
                  <a:cxn ang="0">
                    <a:pos x="10" y="80"/>
                  </a:cxn>
                  <a:cxn ang="0">
                    <a:pos x="0" y="70"/>
                  </a:cxn>
                  <a:cxn ang="0">
                    <a:pos x="0" y="10"/>
                  </a:cxn>
                  <a:cxn ang="0">
                    <a:pos x="10" y="0"/>
                  </a:cxn>
                  <a:cxn ang="0">
                    <a:pos x="73" y="0"/>
                  </a:cxn>
                  <a:cxn ang="0">
                    <a:pos x="82" y="10"/>
                  </a:cxn>
                  <a:cxn ang="0">
                    <a:pos x="82" y="70"/>
                  </a:cxn>
                </a:cxnLst>
                <a:rect l="0" t="0" r="r" b="b"/>
                <a:pathLst>
                  <a:path w="82" h="80">
                    <a:moveTo>
                      <a:pt x="82" y="70"/>
                    </a:moveTo>
                    <a:cubicBezTo>
                      <a:pt x="82" y="75"/>
                      <a:pt x="78" y="80"/>
                      <a:pt x="73" y="80"/>
                    </a:cubicBezTo>
                    <a:cubicBezTo>
                      <a:pt x="10" y="80"/>
                      <a:pt x="10" y="80"/>
                      <a:pt x="10" y="80"/>
                    </a:cubicBezTo>
                    <a:cubicBezTo>
                      <a:pt x="5" y="80"/>
                      <a:pt x="0" y="75"/>
                      <a:pt x="0" y="7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5" y="0"/>
                      <a:pt x="10" y="0"/>
                    </a:cubicBezTo>
                    <a:cubicBezTo>
                      <a:pt x="73" y="0"/>
                      <a:pt x="73" y="0"/>
                      <a:pt x="73" y="0"/>
                    </a:cubicBezTo>
                    <a:cubicBezTo>
                      <a:pt x="78" y="0"/>
                      <a:pt x="82" y="5"/>
                      <a:pt x="82" y="10"/>
                    </a:cubicBezTo>
                    <a:lnTo>
                      <a:pt x="82" y="7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00"/>
                  </a:gs>
                  <a:gs pos="83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3" name="Group 40"/>
            <p:cNvGrpSpPr/>
            <p:nvPr/>
          </p:nvGrpSpPr>
          <p:grpSpPr>
            <a:xfrm>
              <a:off x="2871787" y="4979987"/>
              <a:ext cx="385763" cy="369888"/>
              <a:chOff x="1903413" y="4151312"/>
              <a:chExt cx="385763" cy="369888"/>
            </a:xfrm>
          </p:grpSpPr>
          <p:sp>
            <p:nvSpPr>
              <p:cNvPr id="34" name="Freeform 19"/>
              <p:cNvSpPr>
                <a:spLocks/>
              </p:cNvSpPr>
              <p:nvPr/>
            </p:nvSpPr>
            <p:spPr bwMode="auto">
              <a:xfrm>
                <a:off x="1903413" y="4151312"/>
                <a:ext cx="385763" cy="369888"/>
              </a:xfrm>
              <a:custGeom>
                <a:avLst/>
                <a:gdLst/>
                <a:ahLst/>
                <a:cxnLst>
                  <a:cxn ang="0">
                    <a:pos x="103" y="87"/>
                  </a:cxn>
                  <a:cxn ang="0">
                    <a:pos x="90" y="99"/>
                  </a:cxn>
                  <a:cxn ang="0">
                    <a:pos x="12" y="99"/>
                  </a:cxn>
                  <a:cxn ang="0">
                    <a:pos x="0" y="87"/>
                  </a:cxn>
                  <a:cxn ang="0">
                    <a:pos x="0" y="12"/>
                  </a:cxn>
                  <a:cxn ang="0">
                    <a:pos x="12" y="0"/>
                  </a:cxn>
                  <a:cxn ang="0">
                    <a:pos x="90" y="0"/>
                  </a:cxn>
                  <a:cxn ang="0">
                    <a:pos x="103" y="12"/>
                  </a:cxn>
                  <a:cxn ang="0">
                    <a:pos x="103" y="87"/>
                  </a:cxn>
                </a:cxnLst>
                <a:rect l="0" t="0" r="r" b="b"/>
                <a:pathLst>
                  <a:path w="103" h="99">
                    <a:moveTo>
                      <a:pt x="103" y="87"/>
                    </a:moveTo>
                    <a:cubicBezTo>
                      <a:pt x="103" y="94"/>
                      <a:pt x="97" y="99"/>
                      <a:pt x="90" y="99"/>
                    </a:cubicBezTo>
                    <a:cubicBezTo>
                      <a:pt x="12" y="99"/>
                      <a:pt x="12" y="99"/>
                      <a:pt x="12" y="99"/>
                    </a:cubicBezTo>
                    <a:cubicBezTo>
                      <a:pt x="5" y="99"/>
                      <a:pt x="0" y="94"/>
                      <a:pt x="0" y="87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90" y="0"/>
                      <a:pt x="90" y="0"/>
                      <a:pt x="90" y="0"/>
                    </a:cubicBezTo>
                    <a:cubicBezTo>
                      <a:pt x="97" y="0"/>
                      <a:pt x="103" y="5"/>
                      <a:pt x="103" y="12"/>
                    </a:cubicBezTo>
                    <a:lnTo>
                      <a:pt x="103" y="8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00"/>
                  </a:gs>
                  <a:gs pos="73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20"/>
              <p:cNvSpPr>
                <a:spLocks/>
              </p:cNvSpPr>
              <p:nvPr/>
            </p:nvSpPr>
            <p:spPr bwMode="auto">
              <a:xfrm>
                <a:off x="1941513" y="4187825"/>
                <a:ext cx="306388" cy="300038"/>
              </a:xfrm>
              <a:custGeom>
                <a:avLst/>
                <a:gdLst/>
                <a:ahLst/>
                <a:cxnLst>
                  <a:cxn ang="0">
                    <a:pos x="82" y="70"/>
                  </a:cxn>
                  <a:cxn ang="0">
                    <a:pos x="73" y="80"/>
                  </a:cxn>
                  <a:cxn ang="0">
                    <a:pos x="10" y="80"/>
                  </a:cxn>
                  <a:cxn ang="0">
                    <a:pos x="0" y="70"/>
                  </a:cxn>
                  <a:cxn ang="0">
                    <a:pos x="0" y="10"/>
                  </a:cxn>
                  <a:cxn ang="0">
                    <a:pos x="10" y="0"/>
                  </a:cxn>
                  <a:cxn ang="0">
                    <a:pos x="73" y="0"/>
                  </a:cxn>
                  <a:cxn ang="0">
                    <a:pos x="82" y="10"/>
                  </a:cxn>
                  <a:cxn ang="0">
                    <a:pos x="82" y="70"/>
                  </a:cxn>
                </a:cxnLst>
                <a:rect l="0" t="0" r="r" b="b"/>
                <a:pathLst>
                  <a:path w="82" h="80">
                    <a:moveTo>
                      <a:pt x="82" y="70"/>
                    </a:moveTo>
                    <a:cubicBezTo>
                      <a:pt x="82" y="75"/>
                      <a:pt x="78" y="80"/>
                      <a:pt x="73" y="80"/>
                    </a:cubicBezTo>
                    <a:cubicBezTo>
                      <a:pt x="10" y="80"/>
                      <a:pt x="10" y="80"/>
                      <a:pt x="10" y="80"/>
                    </a:cubicBezTo>
                    <a:cubicBezTo>
                      <a:pt x="5" y="80"/>
                      <a:pt x="0" y="75"/>
                      <a:pt x="0" y="7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5" y="0"/>
                      <a:pt x="10" y="0"/>
                    </a:cubicBezTo>
                    <a:cubicBezTo>
                      <a:pt x="73" y="0"/>
                      <a:pt x="73" y="0"/>
                      <a:pt x="73" y="0"/>
                    </a:cubicBezTo>
                    <a:cubicBezTo>
                      <a:pt x="78" y="0"/>
                      <a:pt x="82" y="5"/>
                      <a:pt x="82" y="10"/>
                    </a:cubicBezTo>
                    <a:lnTo>
                      <a:pt x="82" y="7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00"/>
                  </a:gs>
                  <a:gs pos="83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4" name="Rectangle 53"/>
          <p:cNvSpPr/>
          <p:nvPr/>
        </p:nvSpPr>
        <p:spPr>
          <a:xfrm>
            <a:off x="1600200" y="5798403"/>
            <a:ext cx="282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 smtClean="0">
                <a:latin typeface="+mn-lt"/>
              </a:rPr>
              <a:t>Lorem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dirty="0" err="1" smtClean="0">
                <a:latin typeface="+mn-lt"/>
              </a:rPr>
              <a:t>Ipsum</a:t>
            </a:r>
            <a:r>
              <a:rPr lang="en-US" sz="1200" dirty="0" smtClean="0"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latin typeface="+mn-lt"/>
              </a:rPr>
              <a:t>Lorem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dirty="0" err="1" smtClean="0">
                <a:latin typeface="+mn-lt"/>
              </a:rPr>
              <a:t>Ipsum</a:t>
            </a:r>
            <a:r>
              <a:rPr lang="en-US" sz="1200" dirty="0" smtClean="0">
                <a:latin typeface="+mn-lt"/>
              </a:rPr>
              <a:t> has been the industry's standard dummy text ever since the 1500s.</a:t>
            </a:r>
            <a:endParaRPr lang="en-US" sz="1200" dirty="0">
              <a:latin typeface="+mn-lt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638800" y="5383942"/>
            <a:ext cx="3505200" cy="33156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872572" y="5383942"/>
            <a:ext cx="1823628" cy="368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6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680252" y="5798403"/>
            <a:ext cx="29303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latin typeface="+mn-lt"/>
              </a:rPr>
              <a:t>Lorem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dirty="0" err="1" smtClean="0">
                <a:latin typeface="+mn-lt"/>
              </a:rPr>
              <a:t>Ipsum</a:t>
            </a:r>
            <a:r>
              <a:rPr lang="en-US" sz="1200" dirty="0" smtClean="0"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latin typeface="+mn-lt"/>
              </a:rPr>
              <a:t>Lorem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dirty="0" err="1" smtClean="0">
                <a:latin typeface="+mn-lt"/>
              </a:rPr>
              <a:t>Ipsum</a:t>
            </a:r>
            <a:r>
              <a:rPr lang="en-US" sz="1200" dirty="0" smtClean="0">
                <a:latin typeface="+mn-lt"/>
              </a:rPr>
              <a:t> has been the industry's standard dummy text ever since the 1500s.</a:t>
            </a:r>
            <a:endParaRPr lang="en-US" sz="1200" dirty="0">
              <a:latin typeface="+mn-lt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1349177" y="1295400"/>
            <a:ext cx="2460823" cy="3617556"/>
            <a:chOff x="990600" y="1371600"/>
            <a:chExt cx="3161914" cy="4648200"/>
          </a:xfrm>
        </p:grpSpPr>
        <p:grpSp>
          <p:nvGrpSpPr>
            <p:cNvPr id="59" name="Group 23"/>
            <p:cNvGrpSpPr/>
            <p:nvPr/>
          </p:nvGrpSpPr>
          <p:grpSpPr>
            <a:xfrm>
              <a:off x="990600" y="1371600"/>
              <a:ext cx="3161914" cy="4648200"/>
              <a:chOff x="990600" y="1676400"/>
              <a:chExt cx="3161914" cy="3730624"/>
            </a:xfrm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65" name="Freeform 6"/>
              <p:cNvSpPr>
                <a:spLocks/>
              </p:cNvSpPr>
              <p:nvPr/>
            </p:nvSpPr>
            <p:spPr bwMode="auto">
              <a:xfrm>
                <a:off x="990600" y="1676400"/>
                <a:ext cx="3161914" cy="3730624"/>
              </a:xfrm>
              <a:custGeom>
                <a:avLst/>
                <a:gdLst/>
                <a:ahLst/>
                <a:cxnLst>
                  <a:cxn ang="0">
                    <a:pos x="780" y="0"/>
                  </a:cxn>
                  <a:cxn ang="0">
                    <a:pos x="145" y="0"/>
                  </a:cxn>
                  <a:cxn ang="0">
                    <a:pos x="0" y="145"/>
                  </a:cxn>
                  <a:cxn ang="0">
                    <a:pos x="0" y="946"/>
                  </a:cxn>
                  <a:cxn ang="0">
                    <a:pos x="145" y="1091"/>
                  </a:cxn>
                  <a:cxn ang="0">
                    <a:pos x="780" y="1091"/>
                  </a:cxn>
                  <a:cxn ang="0">
                    <a:pos x="925" y="946"/>
                  </a:cxn>
                  <a:cxn ang="0">
                    <a:pos x="925" y="145"/>
                  </a:cxn>
                  <a:cxn ang="0">
                    <a:pos x="780" y="0"/>
                  </a:cxn>
                </a:cxnLst>
                <a:rect l="0" t="0" r="r" b="b"/>
                <a:pathLst>
                  <a:path w="925" h="1091">
                    <a:moveTo>
                      <a:pt x="780" y="0"/>
                    </a:moveTo>
                    <a:cubicBezTo>
                      <a:pt x="145" y="0"/>
                      <a:pt x="145" y="0"/>
                      <a:pt x="145" y="0"/>
                    </a:cubicBezTo>
                    <a:cubicBezTo>
                      <a:pt x="65" y="0"/>
                      <a:pt x="0" y="65"/>
                      <a:pt x="0" y="145"/>
                    </a:cubicBezTo>
                    <a:cubicBezTo>
                      <a:pt x="0" y="946"/>
                      <a:pt x="0" y="946"/>
                      <a:pt x="0" y="946"/>
                    </a:cubicBezTo>
                    <a:cubicBezTo>
                      <a:pt x="0" y="1026"/>
                      <a:pt x="65" y="1091"/>
                      <a:pt x="145" y="1091"/>
                    </a:cubicBezTo>
                    <a:cubicBezTo>
                      <a:pt x="780" y="1091"/>
                      <a:pt x="780" y="1091"/>
                      <a:pt x="780" y="1091"/>
                    </a:cubicBezTo>
                    <a:cubicBezTo>
                      <a:pt x="860" y="1091"/>
                      <a:pt x="925" y="1026"/>
                      <a:pt x="925" y="946"/>
                    </a:cubicBezTo>
                    <a:cubicBezTo>
                      <a:pt x="925" y="145"/>
                      <a:pt x="925" y="145"/>
                      <a:pt x="925" y="145"/>
                    </a:cubicBezTo>
                    <a:cubicBezTo>
                      <a:pt x="925" y="65"/>
                      <a:pt x="860" y="0"/>
                      <a:pt x="78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  <a:shade val="30000"/>
                      <a:satMod val="115000"/>
                    </a:schemeClr>
                  </a:gs>
                  <a:gs pos="50000">
                    <a:schemeClr val="bg1">
                      <a:lumMod val="7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7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"/>
              <p:cNvSpPr>
                <a:spLocks/>
              </p:cNvSpPr>
              <p:nvPr/>
            </p:nvSpPr>
            <p:spPr bwMode="auto">
              <a:xfrm>
                <a:off x="1065849" y="1751649"/>
                <a:ext cx="3011416" cy="3580126"/>
              </a:xfrm>
              <a:custGeom>
                <a:avLst/>
                <a:gdLst/>
                <a:ahLst/>
                <a:cxnLst>
                  <a:cxn ang="0">
                    <a:pos x="881" y="924"/>
                  </a:cxn>
                  <a:cxn ang="0">
                    <a:pos x="758" y="1047"/>
                  </a:cxn>
                  <a:cxn ang="0">
                    <a:pos x="123" y="1047"/>
                  </a:cxn>
                  <a:cxn ang="0">
                    <a:pos x="0" y="924"/>
                  </a:cxn>
                  <a:cxn ang="0">
                    <a:pos x="0" y="123"/>
                  </a:cxn>
                  <a:cxn ang="0">
                    <a:pos x="123" y="0"/>
                  </a:cxn>
                  <a:cxn ang="0">
                    <a:pos x="758" y="0"/>
                  </a:cxn>
                  <a:cxn ang="0">
                    <a:pos x="881" y="123"/>
                  </a:cxn>
                  <a:cxn ang="0">
                    <a:pos x="881" y="924"/>
                  </a:cxn>
                </a:cxnLst>
                <a:rect l="0" t="0" r="r" b="b"/>
                <a:pathLst>
                  <a:path w="881" h="1047">
                    <a:moveTo>
                      <a:pt x="881" y="924"/>
                    </a:moveTo>
                    <a:cubicBezTo>
                      <a:pt x="881" y="992"/>
                      <a:pt x="826" y="1047"/>
                      <a:pt x="758" y="1047"/>
                    </a:cubicBezTo>
                    <a:cubicBezTo>
                      <a:pt x="123" y="1047"/>
                      <a:pt x="123" y="1047"/>
                      <a:pt x="123" y="1047"/>
                    </a:cubicBezTo>
                    <a:cubicBezTo>
                      <a:pt x="55" y="1047"/>
                      <a:pt x="0" y="992"/>
                      <a:pt x="0" y="924"/>
                    </a:cubicBezTo>
                    <a:cubicBezTo>
                      <a:pt x="0" y="123"/>
                      <a:pt x="0" y="123"/>
                      <a:pt x="0" y="123"/>
                    </a:cubicBezTo>
                    <a:cubicBezTo>
                      <a:pt x="0" y="55"/>
                      <a:pt x="55" y="0"/>
                      <a:pt x="123" y="0"/>
                    </a:cubicBezTo>
                    <a:cubicBezTo>
                      <a:pt x="758" y="0"/>
                      <a:pt x="758" y="0"/>
                      <a:pt x="758" y="0"/>
                    </a:cubicBezTo>
                    <a:cubicBezTo>
                      <a:pt x="826" y="0"/>
                      <a:pt x="881" y="55"/>
                      <a:pt x="881" y="123"/>
                    </a:cubicBezTo>
                    <a:lnTo>
                      <a:pt x="881" y="92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00"/>
                  </a:gs>
                  <a:gs pos="73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8"/>
              <p:cNvSpPr>
                <a:spLocks/>
              </p:cNvSpPr>
              <p:nvPr/>
            </p:nvSpPr>
            <p:spPr bwMode="auto">
              <a:xfrm>
                <a:off x="1128075" y="1798716"/>
                <a:ext cx="2891306" cy="2988262"/>
              </a:xfrm>
              <a:custGeom>
                <a:avLst/>
                <a:gdLst/>
                <a:ahLst/>
                <a:cxnLst>
                  <a:cxn ang="0">
                    <a:pos x="846" y="874"/>
                  </a:cxn>
                  <a:cxn ang="0">
                    <a:pos x="846" y="118"/>
                  </a:cxn>
                  <a:cxn ang="0">
                    <a:pos x="728" y="0"/>
                  </a:cxn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874"/>
                  </a:cxn>
                  <a:cxn ang="0">
                    <a:pos x="846" y="874"/>
                  </a:cxn>
                </a:cxnLst>
                <a:rect l="0" t="0" r="r" b="b"/>
                <a:pathLst>
                  <a:path w="846" h="874">
                    <a:moveTo>
                      <a:pt x="846" y="874"/>
                    </a:moveTo>
                    <a:cubicBezTo>
                      <a:pt x="846" y="118"/>
                      <a:pt x="846" y="118"/>
                      <a:pt x="846" y="118"/>
                    </a:cubicBezTo>
                    <a:cubicBezTo>
                      <a:pt x="846" y="53"/>
                      <a:pt x="793" y="0"/>
                      <a:pt x="728" y="0"/>
                    </a:cubicBezTo>
                    <a:cubicBezTo>
                      <a:pt x="118" y="0"/>
                      <a:pt x="118" y="0"/>
                      <a:pt x="118" y="0"/>
                    </a:cubicBezTo>
                    <a:cubicBezTo>
                      <a:pt x="52" y="0"/>
                      <a:pt x="0" y="53"/>
                      <a:pt x="0" y="118"/>
                    </a:cubicBezTo>
                    <a:cubicBezTo>
                      <a:pt x="0" y="874"/>
                      <a:pt x="0" y="874"/>
                      <a:pt x="0" y="874"/>
                    </a:cubicBezTo>
                    <a:lnTo>
                      <a:pt x="846" y="87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9"/>
              <p:cNvSpPr>
                <a:spLocks/>
              </p:cNvSpPr>
              <p:nvPr/>
            </p:nvSpPr>
            <p:spPr bwMode="auto">
              <a:xfrm>
                <a:off x="1128075" y="4428500"/>
                <a:ext cx="2891306" cy="835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1"/>
                  </a:cxn>
                  <a:cxn ang="0">
                    <a:pos x="118" y="287"/>
                  </a:cxn>
                  <a:cxn ang="0">
                    <a:pos x="728" y="287"/>
                  </a:cxn>
                  <a:cxn ang="0">
                    <a:pos x="846" y="161"/>
                  </a:cxn>
                  <a:cxn ang="0">
                    <a:pos x="846" y="0"/>
                  </a:cxn>
                  <a:cxn ang="0">
                    <a:pos x="0" y="0"/>
                  </a:cxn>
                </a:cxnLst>
                <a:rect l="0" t="0" r="r" b="b"/>
                <a:pathLst>
                  <a:path w="846" h="287">
                    <a:moveTo>
                      <a:pt x="0" y="0"/>
                    </a:moveTo>
                    <a:cubicBezTo>
                      <a:pt x="0" y="161"/>
                      <a:pt x="0" y="161"/>
                      <a:pt x="0" y="161"/>
                    </a:cubicBezTo>
                    <a:cubicBezTo>
                      <a:pt x="0" y="231"/>
                      <a:pt x="52" y="287"/>
                      <a:pt x="118" y="287"/>
                    </a:cubicBezTo>
                    <a:cubicBezTo>
                      <a:pt x="728" y="287"/>
                      <a:pt x="728" y="287"/>
                      <a:pt x="728" y="287"/>
                    </a:cubicBezTo>
                    <a:cubicBezTo>
                      <a:pt x="793" y="287"/>
                      <a:pt x="846" y="231"/>
                      <a:pt x="846" y="161"/>
                    </a:cubicBezTo>
                    <a:cubicBezTo>
                      <a:pt x="846" y="0"/>
                      <a:pt x="846" y="0"/>
                      <a:pt x="846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3A3A3A"/>
                  </a:gs>
                  <a:gs pos="7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0"/>
              <p:cNvSpPr>
                <a:spLocks/>
              </p:cNvSpPr>
              <p:nvPr/>
            </p:nvSpPr>
            <p:spPr bwMode="auto">
              <a:xfrm>
                <a:off x="1128075" y="1798716"/>
                <a:ext cx="2891306" cy="1873995"/>
              </a:xfrm>
              <a:custGeom>
                <a:avLst/>
                <a:gdLst/>
                <a:ahLst/>
                <a:cxnLst>
                  <a:cxn ang="0">
                    <a:pos x="728" y="0"/>
                  </a:cxn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231"/>
                  </a:cxn>
                  <a:cxn ang="0">
                    <a:pos x="846" y="548"/>
                  </a:cxn>
                  <a:cxn ang="0">
                    <a:pos x="846" y="118"/>
                  </a:cxn>
                  <a:cxn ang="0">
                    <a:pos x="728" y="0"/>
                  </a:cxn>
                </a:cxnLst>
                <a:rect l="0" t="0" r="r" b="b"/>
                <a:pathLst>
                  <a:path w="846" h="548">
                    <a:moveTo>
                      <a:pt x="728" y="0"/>
                    </a:moveTo>
                    <a:cubicBezTo>
                      <a:pt x="118" y="0"/>
                      <a:pt x="118" y="0"/>
                      <a:pt x="118" y="0"/>
                    </a:cubicBezTo>
                    <a:cubicBezTo>
                      <a:pt x="52" y="0"/>
                      <a:pt x="0" y="53"/>
                      <a:pt x="0" y="118"/>
                    </a:cubicBezTo>
                    <a:cubicBezTo>
                      <a:pt x="0" y="231"/>
                      <a:pt x="0" y="231"/>
                      <a:pt x="0" y="231"/>
                    </a:cubicBezTo>
                    <a:cubicBezTo>
                      <a:pt x="211" y="420"/>
                      <a:pt x="511" y="540"/>
                      <a:pt x="846" y="548"/>
                    </a:cubicBezTo>
                    <a:cubicBezTo>
                      <a:pt x="846" y="118"/>
                      <a:pt x="846" y="118"/>
                      <a:pt x="846" y="118"/>
                    </a:cubicBezTo>
                    <a:cubicBezTo>
                      <a:pt x="846" y="53"/>
                      <a:pt x="793" y="0"/>
                      <a:pt x="728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  <a:alpha val="0"/>
                    </a:schemeClr>
                  </a:gs>
                  <a:gs pos="40000">
                    <a:schemeClr val="bg1">
                      <a:shade val="67500"/>
                      <a:satMod val="115000"/>
                      <a:alpha val="24000"/>
                    </a:schemeClr>
                  </a:gs>
                  <a:gs pos="100000">
                    <a:schemeClr val="bg1">
                      <a:shade val="100000"/>
                      <a:satMod val="115000"/>
                      <a:alpha val="83000"/>
                    </a:schemeClr>
                  </a:gs>
                </a:gsLst>
                <a:lin ang="180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0" name="Group 22"/>
            <p:cNvGrpSpPr/>
            <p:nvPr/>
          </p:nvGrpSpPr>
          <p:grpSpPr>
            <a:xfrm>
              <a:off x="2210506" y="4990002"/>
              <a:ext cx="724998" cy="724998"/>
              <a:chOff x="2210506" y="4425890"/>
              <a:chExt cx="724998" cy="724998"/>
            </a:xfrm>
          </p:grpSpPr>
          <p:sp>
            <p:nvSpPr>
              <p:cNvPr id="61" name="Oval 11"/>
              <p:cNvSpPr>
                <a:spLocks noChangeArrowheads="1"/>
              </p:cNvSpPr>
              <p:nvPr/>
            </p:nvSpPr>
            <p:spPr bwMode="auto">
              <a:xfrm>
                <a:off x="2210506" y="4425890"/>
                <a:ext cx="724998" cy="7249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50000"/>
                    </a:schemeClr>
                  </a:gs>
                  <a:gs pos="71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Oval 12"/>
              <p:cNvSpPr>
                <a:spLocks noChangeArrowheads="1"/>
              </p:cNvSpPr>
              <p:nvPr/>
            </p:nvSpPr>
            <p:spPr bwMode="auto">
              <a:xfrm>
                <a:off x="2255365" y="4470751"/>
                <a:ext cx="632383" cy="63238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13"/>
              <p:cNvSpPr>
                <a:spLocks/>
              </p:cNvSpPr>
              <p:nvPr/>
            </p:nvSpPr>
            <p:spPr bwMode="auto">
              <a:xfrm>
                <a:off x="2368239" y="4621249"/>
                <a:ext cx="406636" cy="392165"/>
              </a:xfrm>
              <a:custGeom>
                <a:avLst/>
                <a:gdLst/>
                <a:ahLst/>
                <a:cxnLst>
                  <a:cxn ang="0">
                    <a:pos x="84" y="1"/>
                  </a:cxn>
                  <a:cxn ang="0">
                    <a:pos x="79" y="1"/>
                  </a:cxn>
                  <a:cxn ang="0">
                    <a:pos x="77" y="5"/>
                  </a:cxn>
                  <a:cxn ang="0">
                    <a:pos x="77" y="24"/>
                  </a:cxn>
                  <a:cxn ang="0">
                    <a:pos x="79" y="28"/>
                  </a:cxn>
                  <a:cxn ang="0">
                    <a:pos x="93" y="55"/>
                  </a:cxn>
                  <a:cxn ang="0">
                    <a:pos x="60" y="89"/>
                  </a:cxn>
                  <a:cxn ang="0">
                    <a:pos x="26" y="55"/>
                  </a:cxn>
                  <a:cxn ang="0">
                    <a:pos x="40" y="28"/>
                  </a:cxn>
                  <a:cxn ang="0">
                    <a:pos x="42" y="24"/>
                  </a:cxn>
                  <a:cxn ang="0">
                    <a:pos x="42" y="5"/>
                  </a:cxn>
                  <a:cxn ang="0">
                    <a:pos x="40" y="1"/>
                  </a:cxn>
                  <a:cxn ang="0">
                    <a:pos x="35" y="1"/>
                  </a:cxn>
                  <a:cxn ang="0">
                    <a:pos x="0" y="55"/>
                  </a:cxn>
                  <a:cxn ang="0">
                    <a:pos x="17" y="98"/>
                  </a:cxn>
                  <a:cxn ang="0">
                    <a:pos x="60" y="115"/>
                  </a:cxn>
                  <a:cxn ang="0">
                    <a:pos x="102" y="98"/>
                  </a:cxn>
                  <a:cxn ang="0">
                    <a:pos x="119" y="55"/>
                  </a:cxn>
                  <a:cxn ang="0">
                    <a:pos x="84" y="1"/>
                  </a:cxn>
                </a:cxnLst>
                <a:rect l="0" t="0" r="r" b="b"/>
                <a:pathLst>
                  <a:path w="119" h="115">
                    <a:moveTo>
                      <a:pt x="84" y="1"/>
                    </a:moveTo>
                    <a:cubicBezTo>
                      <a:pt x="82" y="0"/>
                      <a:pt x="80" y="0"/>
                      <a:pt x="79" y="1"/>
                    </a:cubicBezTo>
                    <a:cubicBezTo>
                      <a:pt x="78" y="2"/>
                      <a:pt x="77" y="3"/>
                      <a:pt x="77" y="5"/>
                    </a:cubicBezTo>
                    <a:cubicBezTo>
                      <a:pt x="77" y="24"/>
                      <a:pt x="77" y="24"/>
                      <a:pt x="77" y="24"/>
                    </a:cubicBezTo>
                    <a:cubicBezTo>
                      <a:pt x="77" y="25"/>
                      <a:pt x="78" y="27"/>
                      <a:pt x="79" y="28"/>
                    </a:cubicBezTo>
                    <a:cubicBezTo>
                      <a:pt x="88" y="34"/>
                      <a:pt x="93" y="44"/>
                      <a:pt x="93" y="55"/>
                    </a:cubicBezTo>
                    <a:cubicBezTo>
                      <a:pt x="93" y="74"/>
                      <a:pt x="78" y="89"/>
                      <a:pt x="60" y="89"/>
                    </a:cubicBezTo>
                    <a:cubicBezTo>
                      <a:pt x="41" y="89"/>
                      <a:pt x="26" y="74"/>
                      <a:pt x="26" y="55"/>
                    </a:cubicBezTo>
                    <a:cubicBezTo>
                      <a:pt x="26" y="44"/>
                      <a:pt x="31" y="34"/>
                      <a:pt x="40" y="28"/>
                    </a:cubicBezTo>
                    <a:cubicBezTo>
                      <a:pt x="42" y="27"/>
                      <a:pt x="42" y="25"/>
                      <a:pt x="42" y="24"/>
                    </a:cubicBezTo>
                    <a:cubicBezTo>
                      <a:pt x="42" y="5"/>
                      <a:pt x="42" y="5"/>
                      <a:pt x="42" y="5"/>
                    </a:cubicBezTo>
                    <a:cubicBezTo>
                      <a:pt x="42" y="3"/>
                      <a:pt x="41" y="2"/>
                      <a:pt x="40" y="1"/>
                    </a:cubicBezTo>
                    <a:cubicBezTo>
                      <a:pt x="39" y="0"/>
                      <a:pt x="37" y="0"/>
                      <a:pt x="35" y="1"/>
                    </a:cubicBezTo>
                    <a:cubicBezTo>
                      <a:pt x="14" y="10"/>
                      <a:pt x="0" y="32"/>
                      <a:pt x="0" y="55"/>
                    </a:cubicBezTo>
                    <a:cubicBezTo>
                      <a:pt x="0" y="71"/>
                      <a:pt x="6" y="86"/>
                      <a:pt x="17" y="98"/>
                    </a:cubicBezTo>
                    <a:cubicBezTo>
                      <a:pt x="29" y="109"/>
                      <a:pt x="44" y="115"/>
                      <a:pt x="60" y="115"/>
                    </a:cubicBezTo>
                    <a:cubicBezTo>
                      <a:pt x="76" y="115"/>
                      <a:pt x="91" y="109"/>
                      <a:pt x="102" y="98"/>
                    </a:cubicBezTo>
                    <a:cubicBezTo>
                      <a:pt x="113" y="86"/>
                      <a:pt x="119" y="71"/>
                      <a:pt x="119" y="55"/>
                    </a:cubicBezTo>
                    <a:cubicBezTo>
                      <a:pt x="119" y="32"/>
                      <a:pt x="105" y="10"/>
                      <a:pt x="84" y="1"/>
                    </a:cubicBezTo>
                    <a:close/>
                  </a:path>
                </a:pathLst>
              </a:custGeom>
              <a:solidFill>
                <a:srgbClr val="29AAE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14"/>
              <p:cNvSpPr>
                <a:spLocks/>
              </p:cNvSpPr>
              <p:nvPr/>
            </p:nvSpPr>
            <p:spPr bwMode="auto">
              <a:xfrm>
                <a:off x="2525974" y="4559023"/>
                <a:ext cx="92614" cy="225748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9" y="0"/>
                  </a:cxn>
                  <a:cxn ang="0">
                    <a:pos x="0" y="8"/>
                  </a:cxn>
                  <a:cxn ang="0">
                    <a:pos x="0" y="58"/>
                  </a:cxn>
                  <a:cxn ang="0">
                    <a:pos x="9" y="66"/>
                  </a:cxn>
                  <a:cxn ang="0">
                    <a:pos x="19" y="66"/>
                  </a:cxn>
                  <a:cxn ang="0">
                    <a:pos x="27" y="58"/>
                  </a:cxn>
                  <a:cxn ang="0">
                    <a:pos x="27" y="8"/>
                  </a:cxn>
                  <a:cxn ang="0">
                    <a:pos x="19" y="0"/>
                  </a:cxn>
                </a:cxnLst>
                <a:rect l="0" t="0" r="r" b="b"/>
                <a:pathLst>
                  <a:path w="27" h="66">
                    <a:moveTo>
                      <a:pt x="19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8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2"/>
                      <a:pt x="4" y="66"/>
                      <a:pt x="9" y="66"/>
                    </a:cubicBezTo>
                    <a:cubicBezTo>
                      <a:pt x="19" y="66"/>
                      <a:pt x="19" y="66"/>
                      <a:pt x="19" y="66"/>
                    </a:cubicBezTo>
                    <a:cubicBezTo>
                      <a:pt x="23" y="66"/>
                      <a:pt x="27" y="62"/>
                      <a:pt x="27" y="58"/>
                    </a:cubicBezTo>
                    <a:cubicBezTo>
                      <a:pt x="27" y="8"/>
                      <a:pt x="27" y="8"/>
                      <a:pt x="27" y="8"/>
                    </a:cubicBezTo>
                    <a:cubicBezTo>
                      <a:pt x="27" y="4"/>
                      <a:pt x="23" y="0"/>
                      <a:pt x="19" y="0"/>
                    </a:cubicBezTo>
                    <a:close/>
                  </a:path>
                </a:pathLst>
              </a:custGeom>
              <a:solidFill>
                <a:srgbClr val="29AAE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Rectangle 51"/>
          <p:cNvSpPr/>
          <p:nvPr/>
        </p:nvSpPr>
        <p:spPr>
          <a:xfrm>
            <a:off x="0" y="5383942"/>
            <a:ext cx="4419600" cy="33156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905000" y="5383942"/>
            <a:ext cx="1823628" cy="368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6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10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4555802</TotalTime>
  <Words>63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1070</cp:revision>
  <dcterms:created xsi:type="dcterms:W3CDTF">2010-07-23T09:33:49Z</dcterms:created>
  <dcterms:modified xsi:type="dcterms:W3CDTF">2014-04-26T02:37:21Z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