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46997-549A-4B8A-B793-CB1A1E3EEC01}" type="datetimeFigureOut">
              <a:rPr lang="zh-CN" altLang="en-US" smtClean="0"/>
              <a:t>2014/4/14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D2B3D-2166-4B7D-8D5D-1F87CAFB82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758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4100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>
              <a:spcBef>
                <a:spcPct val="0"/>
              </a:spcBef>
            </a:pPr>
            <a:fld id="{3F6538DD-EDB0-4DD0-8BF3-EEA15FF9078D}" type="slidenum">
              <a:rPr lang="ko-KR" altLang="en-US"/>
              <a:pPr>
                <a:spcBef>
                  <a:spcPct val="0"/>
                </a:spcBef>
              </a:pPr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8281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E53BF-D85B-44CC-BED6-04BBFA144F3F}" type="datetimeFigureOut">
              <a:rPr lang="ko-KR" altLang="en-US"/>
              <a:pPr>
                <a:defRPr/>
              </a:pPr>
              <a:t>2014-04-14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805CE-8DF9-4380-81BB-B7A8C9597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581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4074543-0CC8-437E-AE00-F431C36598BD}" type="datetimeFigureOut">
              <a:rPr lang="ko-KR" altLang="en-US"/>
              <a:pPr>
                <a:defRPr/>
              </a:pPr>
              <a:t>2014-04-14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200" smtClean="0">
                <a:solidFill>
                  <a:srgbClr val="898989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</a:lstStyle>
          <a:p>
            <a:pPr>
              <a:defRPr/>
            </a:pPr>
            <a:fld id="{3C440B34-E140-4733-BBBC-194D56BFE39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39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자유형 26"/>
          <p:cNvSpPr/>
          <p:nvPr/>
        </p:nvSpPr>
        <p:spPr>
          <a:xfrm flipV="1">
            <a:off x="4572000" y="4000500"/>
            <a:ext cx="4572000" cy="2286000"/>
          </a:xfrm>
          <a:custGeom>
            <a:avLst/>
            <a:gdLst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0 w 4572000"/>
              <a:gd name="connsiteY3" fmla="*/ 2214578 h 2214578"/>
              <a:gd name="connsiteX4" fmla="*/ 0 w 4572000"/>
              <a:gd name="connsiteY4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1571636 w 4572000"/>
              <a:gd name="connsiteY3" fmla="*/ 1357322 h 2214578"/>
              <a:gd name="connsiteX4" fmla="*/ 0 w 4572000"/>
              <a:gd name="connsiteY4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2962275 w 4572000"/>
              <a:gd name="connsiteY3" fmla="*/ 1747850 h 2214578"/>
              <a:gd name="connsiteX4" fmla="*/ 1571636 w 4572000"/>
              <a:gd name="connsiteY4" fmla="*/ 1357322 h 2214578"/>
              <a:gd name="connsiteX5" fmla="*/ 0 w 4572000"/>
              <a:gd name="connsiteY5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1785950 w 4572000"/>
              <a:gd name="connsiteY3" fmla="*/ 2214578 h 2214578"/>
              <a:gd name="connsiteX4" fmla="*/ 1571636 w 4572000"/>
              <a:gd name="connsiteY4" fmla="*/ 1357322 h 2214578"/>
              <a:gd name="connsiteX5" fmla="*/ 0 w 4572000"/>
              <a:gd name="connsiteY5" fmla="*/ 0 h 2214578"/>
              <a:gd name="connsiteX0" fmla="*/ 0 w 4572000"/>
              <a:gd name="connsiteY0" fmla="*/ 0 h 2286016"/>
              <a:gd name="connsiteX1" fmla="*/ 4572000 w 4572000"/>
              <a:gd name="connsiteY1" fmla="*/ 0 h 2286016"/>
              <a:gd name="connsiteX2" fmla="*/ 4572000 w 4572000"/>
              <a:gd name="connsiteY2" fmla="*/ 2214578 h 2286016"/>
              <a:gd name="connsiteX3" fmla="*/ 2214578 w 4572000"/>
              <a:gd name="connsiteY3" fmla="*/ 2286016 h 2286016"/>
              <a:gd name="connsiteX4" fmla="*/ 1571636 w 4572000"/>
              <a:gd name="connsiteY4" fmla="*/ 1357322 h 2286016"/>
              <a:gd name="connsiteX5" fmla="*/ 0 w 4572000"/>
              <a:gd name="connsiteY5" fmla="*/ 0 h 2286016"/>
              <a:gd name="connsiteX0" fmla="*/ 0 w 4572000"/>
              <a:gd name="connsiteY0" fmla="*/ 0 h 2286016"/>
              <a:gd name="connsiteX1" fmla="*/ 4572000 w 4572000"/>
              <a:gd name="connsiteY1" fmla="*/ 0 h 2286016"/>
              <a:gd name="connsiteX2" fmla="*/ 4572000 w 4572000"/>
              <a:gd name="connsiteY2" fmla="*/ 2286016 h 2286016"/>
              <a:gd name="connsiteX3" fmla="*/ 2214578 w 4572000"/>
              <a:gd name="connsiteY3" fmla="*/ 2286016 h 2286016"/>
              <a:gd name="connsiteX4" fmla="*/ 1571636 w 4572000"/>
              <a:gd name="connsiteY4" fmla="*/ 1357322 h 2286016"/>
              <a:gd name="connsiteX5" fmla="*/ 0 w 4572000"/>
              <a:gd name="connsiteY5" fmla="*/ 0 h 2286016"/>
              <a:gd name="connsiteX0" fmla="*/ 0 w 4572000"/>
              <a:gd name="connsiteY0" fmla="*/ 0 h 2286016"/>
              <a:gd name="connsiteX1" fmla="*/ 4572000 w 4572000"/>
              <a:gd name="connsiteY1" fmla="*/ 0 h 2286016"/>
              <a:gd name="connsiteX2" fmla="*/ 4572000 w 4572000"/>
              <a:gd name="connsiteY2" fmla="*/ 2286016 h 2286016"/>
              <a:gd name="connsiteX3" fmla="*/ 2286017 w 4572000"/>
              <a:gd name="connsiteY3" fmla="*/ 2286016 h 2286016"/>
              <a:gd name="connsiteX4" fmla="*/ 1571636 w 4572000"/>
              <a:gd name="connsiteY4" fmla="*/ 1357322 h 2286016"/>
              <a:gd name="connsiteX5" fmla="*/ 0 w 4572000"/>
              <a:gd name="connsiteY5" fmla="*/ 0 h 2286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72000" h="2286016">
                <a:moveTo>
                  <a:pt x="0" y="0"/>
                </a:moveTo>
                <a:lnTo>
                  <a:pt x="4572000" y="0"/>
                </a:lnTo>
                <a:lnTo>
                  <a:pt x="4572000" y="2286016"/>
                </a:lnTo>
                <a:lnTo>
                  <a:pt x="2286017" y="2286016"/>
                </a:lnTo>
                <a:lnTo>
                  <a:pt x="1571636" y="135732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4" name="자유형 23"/>
          <p:cNvSpPr/>
          <p:nvPr/>
        </p:nvSpPr>
        <p:spPr>
          <a:xfrm>
            <a:off x="4572000" y="1643063"/>
            <a:ext cx="4572000" cy="2214562"/>
          </a:xfrm>
          <a:custGeom>
            <a:avLst/>
            <a:gdLst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0 w 4572000"/>
              <a:gd name="connsiteY3" fmla="*/ 2214578 h 2214578"/>
              <a:gd name="connsiteX4" fmla="*/ 0 w 4572000"/>
              <a:gd name="connsiteY4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1571636 w 4572000"/>
              <a:gd name="connsiteY3" fmla="*/ 1357322 h 2214578"/>
              <a:gd name="connsiteX4" fmla="*/ 0 w 4572000"/>
              <a:gd name="connsiteY4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2962275 w 4572000"/>
              <a:gd name="connsiteY3" fmla="*/ 1747850 h 2214578"/>
              <a:gd name="connsiteX4" fmla="*/ 1571636 w 4572000"/>
              <a:gd name="connsiteY4" fmla="*/ 1357322 h 2214578"/>
              <a:gd name="connsiteX5" fmla="*/ 0 w 4572000"/>
              <a:gd name="connsiteY5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1785950 w 4572000"/>
              <a:gd name="connsiteY3" fmla="*/ 2214578 h 2214578"/>
              <a:gd name="connsiteX4" fmla="*/ 1571636 w 4572000"/>
              <a:gd name="connsiteY4" fmla="*/ 1357322 h 2214578"/>
              <a:gd name="connsiteX5" fmla="*/ 0 w 4572000"/>
              <a:gd name="connsiteY5" fmla="*/ 0 h 2214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72000" h="2214578">
                <a:moveTo>
                  <a:pt x="0" y="0"/>
                </a:moveTo>
                <a:lnTo>
                  <a:pt x="4572000" y="0"/>
                </a:lnTo>
                <a:lnTo>
                  <a:pt x="4572000" y="2214578"/>
                </a:lnTo>
                <a:lnTo>
                  <a:pt x="1785950" y="2214578"/>
                </a:lnTo>
                <a:lnTo>
                  <a:pt x="1571636" y="135732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9" name="막힌 원호 28"/>
          <p:cNvSpPr/>
          <p:nvPr/>
        </p:nvSpPr>
        <p:spPr>
          <a:xfrm rot="5400000" flipH="1">
            <a:off x="1943100" y="1357313"/>
            <a:ext cx="5214937" cy="5214938"/>
          </a:xfrm>
          <a:prstGeom prst="blockArc">
            <a:avLst>
              <a:gd name="adj1" fmla="val 10800000"/>
              <a:gd name="adj2" fmla="val 21578696"/>
              <a:gd name="adj3" fmla="val 5448"/>
            </a:avLst>
          </a:prstGeom>
          <a:solidFill>
            <a:schemeClr val="bg1">
              <a:lumMod val="50000"/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schemeClr val="tx1"/>
              </a:solidFill>
            </a:endParaRPr>
          </a:p>
        </p:txBody>
      </p:sp>
      <p:sp>
        <p:nvSpPr>
          <p:cNvPr id="25" name="자유형 24"/>
          <p:cNvSpPr/>
          <p:nvPr/>
        </p:nvSpPr>
        <p:spPr>
          <a:xfrm flipH="1">
            <a:off x="0" y="1643063"/>
            <a:ext cx="4429125" cy="2286000"/>
          </a:xfrm>
          <a:custGeom>
            <a:avLst/>
            <a:gdLst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0 w 4572000"/>
              <a:gd name="connsiteY3" fmla="*/ 2214578 h 2214578"/>
              <a:gd name="connsiteX4" fmla="*/ 0 w 4572000"/>
              <a:gd name="connsiteY4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1571636 w 4572000"/>
              <a:gd name="connsiteY3" fmla="*/ 1357322 h 2214578"/>
              <a:gd name="connsiteX4" fmla="*/ 0 w 4572000"/>
              <a:gd name="connsiteY4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2962275 w 4572000"/>
              <a:gd name="connsiteY3" fmla="*/ 1747850 h 2214578"/>
              <a:gd name="connsiteX4" fmla="*/ 1571636 w 4572000"/>
              <a:gd name="connsiteY4" fmla="*/ 1357322 h 2214578"/>
              <a:gd name="connsiteX5" fmla="*/ 0 w 4572000"/>
              <a:gd name="connsiteY5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1785950 w 4572000"/>
              <a:gd name="connsiteY3" fmla="*/ 2214578 h 2214578"/>
              <a:gd name="connsiteX4" fmla="*/ 1571636 w 4572000"/>
              <a:gd name="connsiteY4" fmla="*/ 1357322 h 2214578"/>
              <a:gd name="connsiteX5" fmla="*/ 0 w 4572000"/>
              <a:gd name="connsiteY5" fmla="*/ 0 h 2214578"/>
              <a:gd name="connsiteX0" fmla="*/ 0 w 4572000"/>
              <a:gd name="connsiteY0" fmla="*/ 0 h 2286016"/>
              <a:gd name="connsiteX1" fmla="*/ 4572000 w 4572000"/>
              <a:gd name="connsiteY1" fmla="*/ 0 h 2286016"/>
              <a:gd name="connsiteX2" fmla="*/ 4572000 w 4572000"/>
              <a:gd name="connsiteY2" fmla="*/ 2214578 h 2286016"/>
              <a:gd name="connsiteX3" fmla="*/ 2214578 w 4572000"/>
              <a:gd name="connsiteY3" fmla="*/ 2286016 h 2286016"/>
              <a:gd name="connsiteX4" fmla="*/ 1571636 w 4572000"/>
              <a:gd name="connsiteY4" fmla="*/ 1357322 h 2286016"/>
              <a:gd name="connsiteX5" fmla="*/ 0 w 4572000"/>
              <a:gd name="connsiteY5" fmla="*/ 0 h 2286016"/>
              <a:gd name="connsiteX0" fmla="*/ 0 w 4572000"/>
              <a:gd name="connsiteY0" fmla="*/ 0 h 2286016"/>
              <a:gd name="connsiteX1" fmla="*/ 4572000 w 4572000"/>
              <a:gd name="connsiteY1" fmla="*/ 0 h 2286016"/>
              <a:gd name="connsiteX2" fmla="*/ 4572000 w 4572000"/>
              <a:gd name="connsiteY2" fmla="*/ 2286016 h 2286016"/>
              <a:gd name="connsiteX3" fmla="*/ 2214578 w 4572000"/>
              <a:gd name="connsiteY3" fmla="*/ 2286016 h 2286016"/>
              <a:gd name="connsiteX4" fmla="*/ 1571636 w 4572000"/>
              <a:gd name="connsiteY4" fmla="*/ 1357322 h 2286016"/>
              <a:gd name="connsiteX5" fmla="*/ 0 w 4572000"/>
              <a:gd name="connsiteY5" fmla="*/ 0 h 2286016"/>
              <a:gd name="connsiteX0" fmla="*/ 0 w 4572000"/>
              <a:gd name="connsiteY0" fmla="*/ 0 h 2286016"/>
              <a:gd name="connsiteX1" fmla="*/ 4572000 w 4572000"/>
              <a:gd name="connsiteY1" fmla="*/ 0 h 2286016"/>
              <a:gd name="connsiteX2" fmla="*/ 4572000 w 4572000"/>
              <a:gd name="connsiteY2" fmla="*/ 2286016 h 2286016"/>
              <a:gd name="connsiteX3" fmla="*/ 2286017 w 4572000"/>
              <a:gd name="connsiteY3" fmla="*/ 2286016 h 2286016"/>
              <a:gd name="connsiteX4" fmla="*/ 1571636 w 4572000"/>
              <a:gd name="connsiteY4" fmla="*/ 1357322 h 2286016"/>
              <a:gd name="connsiteX5" fmla="*/ 0 w 4572000"/>
              <a:gd name="connsiteY5" fmla="*/ 0 h 2286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72000" h="2286016">
                <a:moveTo>
                  <a:pt x="0" y="0"/>
                </a:moveTo>
                <a:lnTo>
                  <a:pt x="4572000" y="0"/>
                </a:lnTo>
                <a:lnTo>
                  <a:pt x="4572000" y="2286016"/>
                </a:lnTo>
                <a:lnTo>
                  <a:pt x="2286017" y="2286016"/>
                </a:lnTo>
                <a:lnTo>
                  <a:pt x="1571636" y="135732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6" name="자유형 25"/>
          <p:cNvSpPr/>
          <p:nvPr/>
        </p:nvSpPr>
        <p:spPr>
          <a:xfrm flipH="1" flipV="1">
            <a:off x="0" y="4033838"/>
            <a:ext cx="4476750" cy="2262187"/>
          </a:xfrm>
          <a:custGeom>
            <a:avLst/>
            <a:gdLst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0 w 4572000"/>
              <a:gd name="connsiteY3" fmla="*/ 2214578 h 2214578"/>
              <a:gd name="connsiteX4" fmla="*/ 0 w 4572000"/>
              <a:gd name="connsiteY4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1571636 w 4572000"/>
              <a:gd name="connsiteY3" fmla="*/ 1357322 h 2214578"/>
              <a:gd name="connsiteX4" fmla="*/ 0 w 4572000"/>
              <a:gd name="connsiteY4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2962275 w 4572000"/>
              <a:gd name="connsiteY3" fmla="*/ 1747850 h 2214578"/>
              <a:gd name="connsiteX4" fmla="*/ 1571636 w 4572000"/>
              <a:gd name="connsiteY4" fmla="*/ 1357322 h 2214578"/>
              <a:gd name="connsiteX5" fmla="*/ 0 w 4572000"/>
              <a:gd name="connsiteY5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1785950 w 4572000"/>
              <a:gd name="connsiteY3" fmla="*/ 2214578 h 2214578"/>
              <a:gd name="connsiteX4" fmla="*/ 1571636 w 4572000"/>
              <a:gd name="connsiteY4" fmla="*/ 1357322 h 2214578"/>
              <a:gd name="connsiteX5" fmla="*/ 0 w 4572000"/>
              <a:gd name="connsiteY5" fmla="*/ 0 h 2214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72000" h="2214578">
                <a:moveTo>
                  <a:pt x="0" y="0"/>
                </a:moveTo>
                <a:lnTo>
                  <a:pt x="4572000" y="0"/>
                </a:lnTo>
                <a:lnTo>
                  <a:pt x="4572000" y="2214578"/>
                </a:lnTo>
                <a:lnTo>
                  <a:pt x="1785950" y="2214578"/>
                </a:lnTo>
                <a:lnTo>
                  <a:pt x="1571636" y="135732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8" name="막힌 원호 27"/>
          <p:cNvSpPr/>
          <p:nvPr/>
        </p:nvSpPr>
        <p:spPr>
          <a:xfrm rot="16200000">
            <a:off x="1852613" y="1352550"/>
            <a:ext cx="5214938" cy="5214937"/>
          </a:xfrm>
          <a:prstGeom prst="blockArc">
            <a:avLst>
              <a:gd name="adj1" fmla="val 10762194"/>
              <a:gd name="adj2" fmla="val 21153"/>
              <a:gd name="adj3" fmla="val 5813"/>
            </a:avLst>
          </a:prstGeom>
          <a:solidFill>
            <a:schemeClr val="bg1">
              <a:lumMod val="50000"/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schemeClr val="tx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2217720" y="1665274"/>
            <a:ext cx="2663825" cy="2232025"/>
          </a:xfrm>
          <a:custGeom>
            <a:avLst/>
            <a:gdLst/>
            <a:ahLst/>
            <a:cxnLst>
              <a:cxn ang="0">
                <a:pos x="272" y="1146"/>
              </a:cxn>
              <a:cxn ang="0">
                <a:pos x="284" y="1150"/>
              </a:cxn>
              <a:cxn ang="0">
                <a:pos x="294" y="1156"/>
              </a:cxn>
              <a:cxn ang="0">
                <a:pos x="544" y="1406"/>
              </a:cxn>
              <a:cxn ang="0">
                <a:pos x="554" y="1320"/>
              </a:cxn>
              <a:cxn ang="0">
                <a:pos x="570" y="1238"/>
              </a:cxn>
              <a:cxn ang="0">
                <a:pos x="592" y="1156"/>
              </a:cxn>
              <a:cxn ang="0">
                <a:pos x="624" y="1080"/>
              </a:cxn>
              <a:cxn ang="0">
                <a:pos x="660" y="1006"/>
              </a:cxn>
              <a:cxn ang="0">
                <a:pos x="704" y="936"/>
              </a:cxn>
              <a:cxn ang="0">
                <a:pos x="754" y="870"/>
              </a:cxn>
              <a:cxn ang="0">
                <a:pos x="808" y="810"/>
              </a:cxn>
              <a:cxn ang="0">
                <a:pos x="868" y="754"/>
              </a:cxn>
              <a:cxn ang="0">
                <a:pos x="934" y="706"/>
              </a:cxn>
              <a:cxn ang="0">
                <a:pos x="1004" y="662"/>
              </a:cxn>
              <a:cxn ang="0">
                <a:pos x="1078" y="624"/>
              </a:cxn>
              <a:cxn ang="0">
                <a:pos x="1154" y="594"/>
              </a:cxn>
              <a:cxn ang="0">
                <a:pos x="1234" y="570"/>
              </a:cxn>
              <a:cxn ang="0">
                <a:pos x="1318" y="554"/>
              </a:cxn>
              <a:cxn ang="0">
                <a:pos x="1404" y="544"/>
              </a:cxn>
              <a:cxn ang="0">
                <a:pos x="1678" y="272"/>
              </a:cxn>
              <a:cxn ang="0">
                <a:pos x="1406" y="0"/>
              </a:cxn>
              <a:cxn ang="0">
                <a:pos x="1334" y="4"/>
              </a:cxn>
              <a:cxn ang="0">
                <a:pos x="1196" y="22"/>
              </a:cxn>
              <a:cxn ang="0">
                <a:pos x="1060" y="52"/>
              </a:cxn>
              <a:cxn ang="0">
                <a:pos x="930" y="96"/>
              </a:cxn>
              <a:cxn ang="0">
                <a:pos x="806" y="150"/>
              </a:cxn>
              <a:cxn ang="0">
                <a:pos x="688" y="216"/>
              </a:cxn>
              <a:cxn ang="0">
                <a:pos x="576" y="292"/>
              </a:cxn>
              <a:cxn ang="0">
                <a:pos x="474" y="378"/>
              </a:cxn>
              <a:cxn ang="0">
                <a:pos x="378" y="472"/>
              </a:cxn>
              <a:cxn ang="0">
                <a:pos x="294" y="576"/>
              </a:cxn>
              <a:cxn ang="0">
                <a:pos x="216" y="686"/>
              </a:cxn>
              <a:cxn ang="0">
                <a:pos x="152" y="804"/>
              </a:cxn>
              <a:cxn ang="0">
                <a:pos x="96" y="928"/>
              </a:cxn>
              <a:cxn ang="0">
                <a:pos x="54" y="1058"/>
              </a:cxn>
              <a:cxn ang="0">
                <a:pos x="22" y="1194"/>
              </a:cxn>
              <a:cxn ang="0">
                <a:pos x="4" y="1334"/>
              </a:cxn>
              <a:cxn ang="0">
                <a:pos x="248" y="1156"/>
              </a:cxn>
              <a:cxn ang="0">
                <a:pos x="254" y="1152"/>
              </a:cxn>
              <a:cxn ang="0">
                <a:pos x="266" y="1148"/>
              </a:cxn>
              <a:cxn ang="0">
                <a:pos x="272" y="1146"/>
              </a:cxn>
            </a:cxnLst>
            <a:rect l="0" t="0" r="r" b="b"/>
            <a:pathLst>
              <a:path w="1678" h="1406">
                <a:moveTo>
                  <a:pt x="272" y="1146"/>
                </a:moveTo>
                <a:lnTo>
                  <a:pt x="272" y="1146"/>
                </a:lnTo>
                <a:lnTo>
                  <a:pt x="278" y="1148"/>
                </a:lnTo>
                <a:lnTo>
                  <a:pt x="284" y="1150"/>
                </a:lnTo>
                <a:lnTo>
                  <a:pt x="290" y="1152"/>
                </a:lnTo>
                <a:lnTo>
                  <a:pt x="294" y="1156"/>
                </a:lnTo>
                <a:lnTo>
                  <a:pt x="544" y="1406"/>
                </a:lnTo>
                <a:lnTo>
                  <a:pt x="544" y="1406"/>
                </a:lnTo>
                <a:lnTo>
                  <a:pt x="548" y="1364"/>
                </a:lnTo>
                <a:lnTo>
                  <a:pt x="554" y="1320"/>
                </a:lnTo>
                <a:lnTo>
                  <a:pt x="560" y="1278"/>
                </a:lnTo>
                <a:lnTo>
                  <a:pt x="570" y="1238"/>
                </a:lnTo>
                <a:lnTo>
                  <a:pt x="580" y="1196"/>
                </a:lnTo>
                <a:lnTo>
                  <a:pt x="592" y="1156"/>
                </a:lnTo>
                <a:lnTo>
                  <a:pt x="608" y="1118"/>
                </a:lnTo>
                <a:lnTo>
                  <a:pt x="624" y="1080"/>
                </a:lnTo>
                <a:lnTo>
                  <a:pt x="642" y="1042"/>
                </a:lnTo>
                <a:lnTo>
                  <a:pt x="660" y="1006"/>
                </a:lnTo>
                <a:lnTo>
                  <a:pt x="682" y="970"/>
                </a:lnTo>
                <a:lnTo>
                  <a:pt x="704" y="936"/>
                </a:lnTo>
                <a:lnTo>
                  <a:pt x="728" y="902"/>
                </a:lnTo>
                <a:lnTo>
                  <a:pt x="754" y="870"/>
                </a:lnTo>
                <a:lnTo>
                  <a:pt x="780" y="840"/>
                </a:lnTo>
                <a:lnTo>
                  <a:pt x="808" y="810"/>
                </a:lnTo>
                <a:lnTo>
                  <a:pt x="838" y="782"/>
                </a:lnTo>
                <a:lnTo>
                  <a:pt x="868" y="754"/>
                </a:lnTo>
                <a:lnTo>
                  <a:pt x="900" y="730"/>
                </a:lnTo>
                <a:lnTo>
                  <a:pt x="934" y="706"/>
                </a:lnTo>
                <a:lnTo>
                  <a:pt x="968" y="682"/>
                </a:lnTo>
                <a:lnTo>
                  <a:pt x="1004" y="662"/>
                </a:lnTo>
                <a:lnTo>
                  <a:pt x="1040" y="642"/>
                </a:lnTo>
                <a:lnTo>
                  <a:pt x="1078" y="624"/>
                </a:lnTo>
                <a:lnTo>
                  <a:pt x="1116" y="608"/>
                </a:lnTo>
                <a:lnTo>
                  <a:pt x="1154" y="594"/>
                </a:lnTo>
                <a:lnTo>
                  <a:pt x="1194" y="580"/>
                </a:lnTo>
                <a:lnTo>
                  <a:pt x="1234" y="570"/>
                </a:lnTo>
                <a:lnTo>
                  <a:pt x="1276" y="560"/>
                </a:lnTo>
                <a:lnTo>
                  <a:pt x="1318" y="554"/>
                </a:lnTo>
                <a:lnTo>
                  <a:pt x="1362" y="548"/>
                </a:lnTo>
                <a:lnTo>
                  <a:pt x="1404" y="544"/>
                </a:lnTo>
                <a:lnTo>
                  <a:pt x="1404" y="544"/>
                </a:lnTo>
                <a:lnTo>
                  <a:pt x="1678" y="272"/>
                </a:lnTo>
                <a:lnTo>
                  <a:pt x="1678" y="272"/>
                </a:lnTo>
                <a:lnTo>
                  <a:pt x="1406" y="0"/>
                </a:lnTo>
                <a:lnTo>
                  <a:pt x="1406" y="0"/>
                </a:lnTo>
                <a:lnTo>
                  <a:pt x="1334" y="4"/>
                </a:lnTo>
                <a:lnTo>
                  <a:pt x="1264" y="12"/>
                </a:lnTo>
                <a:lnTo>
                  <a:pt x="1196" y="22"/>
                </a:lnTo>
                <a:lnTo>
                  <a:pt x="1128" y="36"/>
                </a:lnTo>
                <a:lnTo>
                  <a:pt x="1060" y="52"/>
                </a:lnTo>
                <a:lnTo>
                  <a:pt x="994" y="72"/>
                </a:lnTo>
                <a:lnTo>
                  <a:pt x="930" y="96"/>
                </a:lnTo>
                <a:lnTo>
                  <a:pt x="866" y="122"/>
                </a:lnTo>
                <a:lnTo>
                  <a:pt x="806" y="150"/>
                </a:lnTo>
                <a:lnTo>
                  <a:pt x="746" y="182"/>
                </a:lnTo>
                <a:lnTo>
                  <a:pt x="688" y="216"/>
                </a:lnTo>
                <a:lnTo>
                  <a:pt x="632" y="252"/>
                </a:lnTo>
                <a:lnTo>
                  <a:pt x="576" y="292"/>
                </a:lnTo>
                <a:lnTo>
                  <a:pt x="524" y="334"/>
                </a:lnTo>
                <a:lnTo>
                  <a:pt x="474" y="378"/>
                </a:lnTo>
                <a:lnTo>
                  <a:pt x="426" y="424"/>
                </a:lnTo>
                <a:lnTo>
                  <a:pt x="378" y="472"/>
                </a:lnTo>
                <a:lnTo>
                  <a:pt x="334" y="524"/>
                </a:lnTo>
                <a:lnTo>
                  <a:pt x="294" y="576"/>
                </a:lnTo>
                <a:lnTo>
                  <a:pt x="254" y="630"/>
                </a:lnTo>
                <a:lnTo>
                  <a:pt x="216" y="686"/>
                </a:lnTo>
                <a:lnTo>
                  <a:pt x="182" y="744"/>
                </a:lnTo>
                <a:lnTo>
                  <a:pt x="152" y="804"/>
                </a:lnTo>
                <a:lnTo>
                  <a:pt x="122" y="866"/>
                </a:lnTo>
                <a:lnTo>
                  <a:pt x="96" y="928"/>
                </a:lnTo>
                <a:lnTo>
                  <a:pt x="74" y="992"/>
                </a:lnTo>
                <a:lnTo>
                  <a:pt x="54" y="1058"/>
                </a:lnTo>
                <a:lnTo>
                  <a:pt x="36" y="1126"/>
                </a:lnTo>
                <a:lnTo>
                  <a:pt x="22" y="1194"/>
                </a:lnTo>
                <a:lnTo>
                  <a:pt x="12" y="1264"/>
                </a:lnTo>
                <a:lnTo>
                  <a:pt x="4" y="1334"/>
                </a:lnTo>
                <a:lnTo>
                  <a:pt x="0" y="1404"/>
                </a:lnTo>
                <a:lnTo>
                  <a:pt x="248" y="1156"/>
                </a:lnTo>
                <a:lnTo>
                  <a:pt x="248" y="1156"/>
                </a:lnTo>
                <a:lnTo>
                  <a:pt x="254" y="1152"/>
                </a:lnTo>
                <a:lnTo>
                  <a:pt x="260" y="1150"/>
                </a:lnTo>
                <a:lnTo>
                  <a:pt x="266" y="1148"/>
                </a:lnTo>
                <a:lnTo>
                  <a:pt x="272" y="1146"/>
                </a:lnTo>
                <a:lnTo>
                  <a:pt x="272" y="1146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61000">
                <a:schemeClr val="tx2"/>
              </a:gs>
              <a:gs pos="100000">
                <a:schemeClr val="accent1"/>
              </a:gs>
            </a:gsLst>
            <a:lin ang="5400000" scaled="0"/>
          </a:gra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508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589445" y="1665274"/>
            <a:ext cx="2235200" cy="2663825"/>
          </a:xfrm>
          <a:custGeom>
            <a:avLst/>
            <a:gdLst/>
            <a:ahLst/>
            <a:cxnLst>
              <a:cxn ang="0">
                <a:pos x="252" y="248"/>
              </a:cxn>
              <a:cxn ang="0">
                <a:pos x="256" y="254"/>
              </a:cxn>
              <a:cxn ang="0">
                <a:pos x="260" y="266"/>
              </a:cxn>
              <a:cxn ang="0">
                <a:pos x="260" y="272"/>
              </a:cxn>
              <a:cxn ang="0">
                <a:pos x="258" y="284"/>
              </a:cxn>
              <a:cxn ang="0">
                <a:pos x="252" y="294"/>
              </a:cxn>
              <a:cxn ang="0">
                <a:pos x="0" y="544"/>
              </a:cxn>
              <a:cxn ang="0">
                <a:pos x="88" y="554"/>
              </a:cxn>
              <a:cxn ang="0">
                <a:pos x="170" y="570"/>
              </a:cxn>
              <a:cxn ang="0">
                <a:pos x="252" y="592"/>
              </a:cxn>
              <a:cxn ang="0">
                <a:pos x="328" y="624"/>
              </a:cxn>
              <a:cxn ang="0">
                <a:pos x="402" y="660"/>
              </a:cxn>
              <a:cxn ang="0">
                <a:pos x="472" y="704"/>
              </a:cxn>
              <a:cxn ang="0">
                <a:pos x="538" y="754"/>
              </a:cxn>
              <a:cxn ang="0">
                <a:pos x="598" y="808"/>
              </a:cxn>
              <a:cxn ang="0">
                <a:pos x="652" y="868"/>
              </a:cxn>
              <a:cxn ang="0">
                <a:pos x="702" y="934"/>
              </a:cxn>
              <a:cxn ang="0">
                <a:pos x="746" y="1004"/>
              </a:cxn>
              <a:cxn ang="0">
                <a:pos x="784" y="1078"/>
              </a:cxn>
              <a:cxn ang="0">
                <a:pos x="814" y="1154"/>
              </a:cxn>
              <a:cxn ang="0">
                <a:pos x="838" y="1234"/>
              </a:cxn>
              <a:cxn ang="0">
                <a:pos x="854" y="1318"/>
              </a:cxn>
              <a:cxn ang="0">
                <a:pos x="862" y="1404"/>
              </a:cxn>
              <a:cxn ang="0">
                <a:pos x="1136" y="1678"/>
              </a:cxn>
              <a:cxn ang="0">
                <a:pos x="1408" y="1406"/>
              </a:cxn>
              <a:cxn ang="0">
                <a:pos x="1404" y="1334"/>
              </a:cxn>
              <a:cxn ang="0">
                <a:pos x="1386" y="1196"/>
              </a:cxn>
              <a:cxn ang="0">
                <a:pos x="1354" y="1060"/>
              </a:cxn>
              <a:cxn ang="0">
                <a:pos x="1312" y="930"/>
              </a:cxn>
              <a:cxn ang="0">
                <a:pos x="1258" y="806"/>
              </a:cxn>
              <a:cxn ang="0">
                <a:pos x="1192" y="688"/>
              </a:cxn>
              <a:cxn ang="0">
                <a:pos x="1116" y="576"/>
              </a:cxn>
              <a:cxn ang="0">
                <a:pos x="1030" y="474"/>
              </a:cxn>
              <a:cxn ang="0">
                <a:pos x="936" y="378"/>
              </a:cxn>
              <a:cxn ang="0">
                <a:pos x="832" y="294"/>
              </a:cxn>
              <a:cxn ang="0">
                <a:pos x="722" y="216"/>
              </a:cxn>
              <a:cxn ang="0">
                <a:pos x="604" y="152"/>
              </a:cxn>
              <a:cxn ang="0">
                <a:pos x="480" y="96"/>
              </a:cxn>
              <a:cxn ang="0">
                <a:pos x="350" y="54"/>
              </a:cxn>
              <a:cxn ang="0">
                <a:pos x="214" y="22"/>
              </a:cxn>
              <a:cxn ang="0">
                <a:pos x="74" y="4"/>
              </a:cxn>
              <a:cxn ang="0">
                <a:pos x="2" y="0"/>
              </a:cxn>
            </a:cxnLst>
            <a:rect l="0" t="0" r="r" b="b"/>
            <a:pathLst>
              <a:path w="1408" h="1678">
                <a:moveTo>
                  <a:pt x="2" y="0"/>
                </a:moveTo>
                <a:lnTo>
                  <a:pt x="252" y="248"/>
                </a:lnTo>
                <a:lnTo>
                  <a:pt x="252" y="248"/>
                </a:lnTo>
                <a:lnTo>
                  <a:pt x="256" y="254"/>
                </a:lnTo>
                <a:lnTo>
                  <a:pt x="258" y="260"/>
                </a:lnTo>
                <a:lnTo>
                  <a:pt x="260" y="266"/>
                </a:lnTo>
                <a:lnTo>
                  <a:pt x="260" y="272"/>
                </a:lnTo>
                <a:lnTo>
                  <a:pt x="260" y="272"/>
                </a:lnTo>
                <a:lnTo>
                  <a:pt x="260" y="278"/>
                </a:lnTo>
                <a:lnTo>
                  <a:pt x="258" y="284"/>
                </a:lnTo>
                <a:lnTo>
                  <a:pt x="256" y="290"/>
                </a:lnTo>
                <a:lnTo>
                  <a:pt x="252" y="294"/>
                </a:lnTo>
                <a:lnTo>
                  <a:pt x="0" y="544"/>
                </a:lnTo>
                <a:lnTo>
                  <a:pt x="0" y="544"/>
                </a:lnTo>
                <a:lnTo>
                  <a:pt x="44" y="548"/>
                </a:lnTo>
                <a:lnTo>
                  <a:pt x="88" y="554"/>
                </a:lnTo>
                <a:lnTo>
                  <a:pt x="130" y="560"/>
                </a:lnTo>
                <a:lnTo>
                  <a:pt x="170" y="570"/>
                </a:lnTo>
                <a:lnTo>
                  <a:pt x="212" y="580"/>
                </a:lnTo>
                <a:lnTo>
                  <a:pt x="252" y="592"/>
                </a:lnTo>
                <a:lnTo>
                  <a:pt x="290" y="608"/>
                </a:lnTo>
                <a:lnTo>
                  <a:pt x="328" y="624"/>
                </a:lnTo>
                <a:lnTo>
                  <a:pt x="366" y="642"/>
                </a:lnTo>
                <a:lnTo>
                  <a:pt x="402" y="660"/>
                </a:lnTo>
                <a:lnTo>
                  <a:pt x="438" y="682"/>
                </a:lnTo>
                <a:lnTo>
                  <a:pt x="472" y="704"/>
                </a:lnTo>
                <a:lnTo>
                  <a:pt x="506" y="728"/>
                </a:lnTo>
                <a:lnTo>
                  <a:pt x="538" y="754"/>
                </a:lnTo>
                <a:lnTo>
                  <a:pt x="568" y="780"/>
                </a:lnTo>
                <a:lnTo>
                  <a:pt x="598" y="808"/>
                </a:lnTo>
                <a:lnTo>
                  <a:pt x="626" y="838"/>
                </a:lnTo>
                <a:lnTo>
                  <a:pt x="652" y="868"/>
                </a:lnTo>
                <a:lnTo>
                  <a:pt x="678" y="900"/>
                </a:lnTo>
                <a:lnTo>
                  <a:pt x="702" y="934"/>
                </a:lnTo>
                <a:lnTo>
                  <a:pt x="726" y="968"/>
                </a:lnTo>
                <a:lnTo>
                  <a:pt x="746" y="1004"/>
                </a:lnTo>
                <a:lnTo>
                  <a:pt x="766" y="1040"/>
                </a:lnTo>
                <a:lnTo>
                  <a:pt x="784" y="1078"/>
                </a:lnTo>
                <a:lnTo>
                  <a:pt x="800" y="1116"/>
                </a:lnTo>
                <a:lnTo>
                  <a:pt x="814" y="1154"/>
                </a:lnTo>
                <a:lnTo>
                  <a:pt x="828" y="1194"/>
                </a:lnTo>
                <a:lnTo>
                  <a:pt x="838" y="1234"/>
                </a:lnTo>
                <a:lnTo>
                  <a:pt x="848" y="1276"/>
                </a:lnTo>
                <a:lnTo>
                  <a:pt x="854" y="1318"/>
                </a:lnTo>
                <a:lnTo>
                  <a:pt x="860" y="1362"/>
                </a:lnTo>
                <a:lnTo>
                  <a:pt x="862" y="1404"/>
                </a:lnTo>
                <a:lnTo>
                  <a:pt x="862" y="1404"/>
                </a:lnTo>
                <a:lnTo>
                  <a:pt x="1136" y="1678"/>
                </a:lnTo>
                <a:lnTo>
                  <a:pt x="1136" y="1678"/>
                </a:lnTo>
                <a:lnTo>
                  <a:pt x="1408" y="1406"/>
                </a:lnTo>
                <a:lnTo>
                  <a:pt x="1408" y="1406"/>
                </a:lnTo>
                <a:lnTo>
                  <a:pt x="1404" y="1334"/>
                </a:lnTo>
                <a:lnTo>
                  <a:pt x="1396" y="1264"/>
                </a:lnTo>
                <a:lnTo>
                  <a:pt x="1386" y="1196"/>
                </a:lnTo>
                <a:lnTo>
                  <a:pt x="1372" y="1128"/>
                </a:lnTo>
                <a:lnTo>
                  <a:pt x="1354" y="1060"/>
                </a:lnTo>
                <a:lnTo>
                  <a:pt x="1334" y="994"/>
                </a:lnTo>
                <a:lnTo>
                  <a:pt x="1312" y="930"/>
                </a:lnTo>
                <a:lnTo>
                  <a:pt x="1286" y="866"/>
                </a:lnTo>
                <a:lnTo>
                  <a:pt x="1258" y="806"/>
                </a:lnTo>
                <a:lnTo>
                  <a:pt x="1226" y="746"/>
                </a:lnTo>
                <a:lnTo>
                  <a:pt x="1192" y="688"/>
                </a:lnTo>
                <a:lnTo>
                  <a:pt x="1154" y="632"/>
                </a:lnTo>
                <a:lnTo>
                  <a:pt x="1116" y="576"/>
                </a:lnTo>
                <a:lnTo>
                  <a:pt x="1074" y="524"/>
                </a:lnTo>
                <a:lnTo>
                  <a:pt x="1030" y="474"/>
                </a:lnTo>
                <a:lnTo>
                  <a:pt x="984" y="426"/>
                </a:lnTo>
                <a:lnTo>
                  <a:pt x="936" y="378"/>
                </a:lnTo>
                <a:lnTo>
                  <a:pt x="884" y="334"/>
                </a:lnTo>
                <a:lnTo>
                  <a:pt x="832" y="294"/>
                </a:lnTo>
                <a:lnTo>
                  <a:pt x="778" y="254"/>
                </a:lnTo>
                <a:lnTo>
                  <a:pt x="722" y="216"/>
                </a:lnTo>
                <a:lnTo>
                  <a:pt x="664" y="182"/>
                </a:lnTo>
                <a:lnTo>
                  <a:pt x="604" y="152"/>
                </a:lnTo>
                <a:lnTo>
                  <a:pt x="542" y="122"/>
                </a:lnTo>
                <a:lnTo>
                  <a:pt x="480" y="96"/>
                </a:lnTo>
                <a:lnTo>
                  <a:pt x="414" y="74"/>
                </a:lnTo>
                <a:lnTo>
                  <a:pt x="350" y="54"/>
                </a:lnTo>
                <a:lnTo>
                  <a:pt x="282" y="36"/>
                </a:lnTo>
                <a:lnTo>
                  <a:pt x="214" y="22"/>
                </a:lnTo>
                <a:lnTo>
                  <a:pt x="144" y="12"/>
                </a:lnTo>
                <a:lnTo>
                  <a:pt x="74" y="4"/>
                </a:lnTo>
                <a:lnTo>
                  <a:pt x="2" y="0"/>
                </a:lnTo>
                <a:lnTo>
                  <a:pt x="2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6100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5400000" scaled="0"/>
          </a:gra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508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4160820" y="4036999"/>
            <a:ext cx="2663825" cy="2235200"/>
          </a:xfrm>
          <a:custGeom>
            <a:avLst/>
            <a:gdLst/>
            <a:ahLst/>
            <a:cxnLst>
              <a:cxn ang="0">
                <a:pos x="1428" y="252"/>
              </a:cxn>
              <a:cxn ang="0">
                <a:pos x="1418" y="258"/>
              </a:cxn>
              <a:cxn ang="0">
                <a:pos x="1406" y="260"/>
              </a:cxn>
              <a:cxn ang="0">
                <a:pos x="1400" y="260"/>
              </a:cxn>
              <a:cxn ang="0">
                <a:pos x="1388" y="256"/>
              </a:cxn>
              <a:cxn ang="0">
                <a:pos x="1132" y="0"/>
              </a:cxn>
              <a:cxn ang="0">
                <a:pos x="1130" y="44"/>
              </a:cxn>
              <a:cxn ang="0">
                <a:pos x="1118" y="130"/>
              </a:cxn>
              <a:cxn ang="0">
                <a:pos x="1098" y="212"/>
              </a:cxn>
              <a:cxn ang="0">
                <a:pos x="1070" y="290"/>
              </a:cxn>
              <a:cxn ang="0">
                <a:pos x="1036" y="366"/>
              </a:cxn>
              <a:cxn ang="0">
                <a:pos x="996" y="438"/>
              </a:cxn>
              <a:cxn ang="0">
                <a:pos x="950" y="506"/>
              </a:cxn>
              <a:cxn ang="0">
                <a:pos x="898" y="568"/>
              </a:cxn>
              <a:cxn ang="0">
                <a:pos x="840" y="626"/>
              </a:cxn>
              <a:cxn ang="0">
                <a:pos x="776" y="678"/>
              </a:cxn>
              <a:cxn ang="0">
                <a:pos x="710" y="726"/>
              </a:cxn>
              <a:cxn ang="0">
                <a:pos x="638" y="766"/>
              </a:cxn>
              <a:cxn ang="0">
                <a:pos x="562" y="800"/>
              </a:cxn>
              <a:cxn ang="0">
                <a:pos x="484" y="828"/>
              </a:cxn>
              <a:cxn ang="0">
                <a:pos x="402" y="848"/>
              </a:cxn>
              <a:cxn ang="0">
                <a:pos x="316" y="860"/>
              </a:cxn>
              <a:cxn ang="0">
                <a:pos x="274" y="862"/>
              </a:cxn>
              <a:cxn ang="0">
                <a:pos x="0" y="1136"/>
              </a:cxn>
              <a:cxn ang="0">
                <a:pos x="272" y="1408"/>
              </a:cxn>
              <a:cxn ang="0">
                <a:pos x="414" y="1396"/>
              </a:cxn>
              <a:cxn ang="0">
                <a:pos x="550" y="1372"/>
              </a:cxn>
              <a:cxn ang="0">
                <a:pos x="684" y="1334"/>
              </a:cxn>
              <a:cxn ang="0">
                <a:pos x="810" y="1286"/>
              </a:cxn>
              <a:cxn ang="0">
                <a:pos x="932" y="1226"/>
              </a:cxn>
              <a:cxn ang="0">
                <a:pos x="1046" y="1154"/>
              </a:cxn>
              <a:cxn ang="0">
                <a:pos x="1154" y="1074"/>
              </a:cxn>
              <a:cxn ang="0">
                <a:pos x="1252" y="984"/>
              </a:cxn>
              <a:cxn ang="0">
                <a:pos x="1342" y="884"/>
              </a:cxn>
              <a:cxn ang="0">
                <a:pos x="1424" y="778"/>
              </a:cxn>
              <a:cxn ang="0">
                <a:pos x="1494" y="664"/>
              </a:cxn>
              <a:cxn ang="0">
                <a:pos x="1556" y="542"/>
              </a:cxn>
              <a:cxn ang="0">
                <a:pos x="1604" y="414"/>
              </a:cxn>
              <a:cxn ang="0">
                <a:pos x="1642" y="282"/>
              </a:cxn>
              <a:cxn ang="0">
                <a:pos x="1666" y="144"/>
              </a:cxn>
              <a:cxn ang="0">
                <a:pos x="1678" y="2"/>
              </a:cxn>
            </a:cxnLst>
            <a:rect l="0" t="0" r="r" b="b"/>
            <a:pathLst>
              <a:path w="1678" h="1408">
                <a:moveTo>
                  <a:pt x="1428" y="252"/>
                </a:moveTo>
                <a:lnTo>
                  <a:pt x="1428" y="252"/>
                </a:lnTo>
                <a:lnTo>
                  <a:pt x="1424" y="256"/>
                </a:lnTo>
                <a:lnTo>
                  <a:pt x="1418" y="258"/>
                </a:lnTo>
                <a:lnTo>
                  <a:pt x="1412" y="260"/>
                </a:lnTo>
                <a:lnTo>
                  <a:pt x="1406" y="260"/>
                </a:lnTo>
                <a:lnTo>
                  <a:pt x="1406" y="260"/>
                </a:lnTo>
                <a:lnTo>
                  <a:pt x="1400" y="260"/>
                </a:lnTo>
                <a:lnTo>
                  <a:pt x="1394" y="258"/>
                </a:lnTo>
                <a:lnTo>
                  <a:pt x="1388" y="256"/>
                </a:lnTo>
                <a:lnTo>
                  <a:pt x="1384" y="252"/>
                </a:lnTo>
                <a:lnTo>
                  <a:pt x="1132" y="0"/>
                </a:lnTo>
                <a:lnTo>
                  <a:pt x="1132" y="0"/>
                </a:lnTo>
                <a:lnTo>
                  <a:pt x="1130" y="44"/>
                </a:lnTo>
                <a:lnTo>
                  <a:pt x="1124" y="88"/>
                </a:lnTo>
                <a:lnTo>
                  <a:pt x="1118" y="130"/>
                </a:lnTo>
                <a:lnTo>
                  <a:pt x="1108" y="170"/>
                </a:lnTo>
                <a:lnTo>
                  <a:pt x="1098" y="212"/>
                </a:lnTo>
                <a:lnTo>
                  <a:pt x="1086" y="252"/>
                </a:lnTo>
                <a:lnTo>
                  <a:pt x="1070" y="290"/>
                </a:lnTo>
                <a:lnTo>
                  <a:pt x="1054" y="328"/>
                </a:lnTo>
                <a:lnTo>
                  <a:pt x="1036" y="366"/>
                </a:lnTo>
                <a:lnTo>
                  <a:pt x="1018" y="402"/>
                </a:lnTo>
                <a:lnTo>
                  <a:pt x="996" y="438"/>
                </a:lnTo>
                <a:lnTo>
                  <a:pt x="974" y="472"/>
                </a:lnTo>
                <a:lnTo>
                  <a:pt x="950" y="506"/>
                </a:lnTo>
                <a:lnTo>
                  <a:pt x="924" y="538"/>
                </a:lnTo>
                <a:lnTo>
                  <a:pt x="898" y="568"/>
                </a:lnTo>
                <a:lnTo>
                  <a:pt x="868" y="598"/>
                </a:lnTo>
                <a:lnTo>
                  <a:pt x="840" y="626"/>
                </a:lnTo>
                <a:lnTo>
                  <a:pt x="808" y="652"/>
                </a:lnTo>
                <a:lnTo>
                  <a:pt x="776" y="678"/>
                </a:lnTo>
                <a:lnTo>
                  <a:pt x="744" y="702"/>
                </a:lnTo>
                <a:lnTo>
                  <a:pt x="710" y="726"/>
                </a:lnTo>
                <a:lnTo>
                  <a:pt x="674" y="746"/>
                </a:lnTo>
                <a:lnTo>
                  <a:pt x="638" y="766"/>
                </a:lnTo>
                <a:lnTo>
                  <a:pt x="600" y="784"/>
                </a:lnTo>
                <a:lnTo>
                  <a:pt x="562" y="800"/>
                </a:lnTo>
                <a:lnTo>
                  <a:pt x="524" y="814"/>
                </a:lnTo>
                <a:lnTo>
                  <a:pt x="484" y="828"/>
                </a:lnTo>
                <a:lnTo>
                  <a:pt x="442" y="838"/>
                </a:lnTo>
                <a:lnTo>
                  <a:pt x="402" y="848"/>
                </a:lnTo>
                <a:lnTo>
                  <a:pt x="360" y="854"/>
                </a:lnTo>
                <a:lnTo>
                  <a:pt x="316" y="860"/>
                </a:lnTo>
                <a:lnTo>
                  <a:pt x="274" y="862"/>
                </a:lnTo>
                <a:lnTo>
                  <a:pt x="274" y="862"/>
                </a:lnTo>
                <a:lnTo>
                  <a:pt x="0" y="1136"/>
                </a:lnTo>
                <a:lnTo>
                  <a:pt x="0" y="1136"/>
                </a:lnTo>
                <a:lnTo>
                  <a:pt x="272" y="1408"/>
                </a:lnTo>
                <a:lnTo>
                  <a:pt x="272" y="1408"/>
                </a:lnTo>
                <a:lnTo>
                  <a:pt x="342" y="1404"/>
                </a:lnTo>
                <a:lnTo>
                  <a:pt x="414" y="1396"/>
                </a:lnTo>
                <a:lnTo>
                  <a:pt x="482" y="1386"/>
                </a:lnTo>
                <a:lnTo>
                  <a:pt x="550" y="1372"/>
                </a:lnTo>
                <a:lnTo>
                  <a:pt x="618" y="1354"/>
                </a:lnTo>
                <a:lnTo>
                  <a:pt x="684" y="1334"/>
                </a:lnTo>
                <a:lnTo>
                  <a:pt x="748" y="1312"/>
                </a:lnTo>
                <a:lnTo>
                  <a:pt x="810" y="1286"/>
                </a:lnTo>
                <a:lnTo>
                  <a:pt x="872" y="1258"/>
                </a:lnTo>
                <a:lnTo>
                  <a:pt x="932" y="1226"/>
                </a:lnTo>
                <a:lnTo>
                  <a:pt x="990" y="1192"/>
                </a:lnTo>
                <a:lnTo>
                  <a:pt x="1046" y="1154"/>
                </a:lnTo>
                <a:lnTo>
                  <a:pt x="1100" y="1116"/>
                </a:lnTo>
                <a:lnTo>
                  <a:pt x="1154" y="1074"/>
                </a:lnTo>
                <a:lnTo>
                  <a:pt x="1204" y="1030"/>
                </a:lnTo>
                <a:lnTo>
                  <a:pt x="1252" y="984"/>
                </a:lnTo>
                <a:lnTo>
                  <a:pt x="1298" y="936"/>
                </a:lnTo>
                <a:lnTo>
                  <a:pt x="1342" y="884"/>
                </a:lnTo>
                <a:lnTo>
                  <a:pt x="1384" y="832"/>
                </a:lnTo>
                <a:lnTo>
                  <a:pt x="1424" y="778"/>
                </a:lnTo>
                <a:lnTo>
                  <a:pt x="1460" y="722"/>
                </a:lnTo>
                <a:lnTo>
                  <a:pt x="1494" y="664"/>
                </a:lnTo>
                <a:lnTo>
                  <a:pt x="1526" y="604"/>
                </a:lnTo>
                <a:lnTo>
                  <a:pt x="1556" y="542"/>
                </a:lnTo>
                <a:lnTo>
                  <a:pt x="1582" y="480"/>
                </a:lnTo>
                <a:lnTo>
                  <a:pt x="1604" y="414"/>
                </a:lnTo>
                <a:lnTo>
                  <a:pt x="1624" y="350"/>
                </a:lnTo>
                <a:lnTo>
                  <a:pt x="1642" y="282"/>
                </a:lnTo>
                <a:lnTo>
                  <a:pt x="1656" y="214"/>
                </a:lnTo>
                <a:lnTo>
                  <a:pt x="1666" y="144"/>
                </a:lnTo>
                <a:lnTo>
                  <a:pt x="1674" y="74"/>
                </a:lnTo>
                <a:lnTo>
                  <a:pt x="1678" y="2"/>
                </a:lnTo>
                <a:lnTo>
                  <a:pt x="1428" y="252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61000">
                <a:schemeClr val="tx2"/>
              </a:gs>
              <a:gs pos="100000">
                <a:schemeClr val="accent1"/>
              </a:gs>
            </a:gsLst>
            <a:lin ang="5400000" scaled="0"/>
          </a:gra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508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2217720" y="3608374"/>
            <a:ext cx="2232025" cy="2663825"/>
          </a:xfrm>
          <a:custGeom>
            <a:avLst/>
            <a:gdLst/>
            <a:ahLst/>
            <a:cxnLst>
              <a:cxn ang="0">
                <a:pos x="1146" y="1406"/>
              </a:cxn>
              <a:cxn ang="0">
                <a:pos x="1150" y="1394"/>
              </a:cxn>
              <a:cxn ang="0">
                <a:pos x="1156" y="1384"/>
              </a:cxn>
              <a:cxn ang="0">
                <a:pos x="1406" y="1132"/>
              </a:cxn>
              <a:cxn ang="0">
                <a:pos x="1320" y="1124"/>
              </a:cxn>
              <a:cxn ang="0">
                <a:pos x="1238" y="1108"/>
              </a:cxn>
              <a:cxn ang="0">
                <a:pos x="1156" y="1086"/>
              </a:cxn>
              <a:cxn ang="0">
                <a:pos x="1080" y="1054"/>
              </a:cxn>
              <a:cxn ang="0">
                <a:pos x="1006" y="1018"/>
              </a:cxn>
              <a:cxn ang="0">
                <a:pos x="936" y="974"/>
              </a:cxn>
              <a:cxn ang="0">
                <a:pos x="870" y="924"/>
              </a:cxn>
              <a:cxn ang="0">
                <a:pos x="810" y="868"/>
              </a:cxn>
              <a:cxn ang="0">
                <a:pos x="754" y="808"/>
              </a:cxn>
              <a:cxn ang="0">
                <a:pos x="706" y="744"/>
              </a:cxn>
              <a:cxn ang="0">
                <a:pos x="662" y="674"/>
              </a:cxn>
              <a:cxn ang="0">
                <a:pos x="624" y="600"/>
              </a:cxn>
              <a:cxn ang="0">
                <a:pos x="594" y="524"/>
              </a:cxn>
              <a:cxn ang="0">
                <a:pos x="570" y="442"/>
              </a:cxn>
              <a:cxn ang="0">
                <a:pos x="554" y="360"/>
              </a:cxn>
              <a:cxn ang="0">
                <a:pos x="544" y="274"/>
              </a:cxn>
              <a:cxn ang="0">
                <a:pos x="272" y="0"/>
              </a:cxn>
              <a:cxn ang="0">
                <a:pos x="0" y="272"/>
              </a:cxn>
              <a:cxn ang="0">
                <a:pos x="4" y="342"/>
              </a:cxn>
              <a:cxn ang="0">
                <a:pos x="22" y="482"/>
              </a:cxn>
              <a:cxn ang="0">
                <a:pos x="52" y="618"/>
              </a:cxn>
              <a:cxn ang="0">
                <a:pos x="96" y="748"/>
              </a:cxn>
              <a:cxn ang="0">
                <a:pos x="150" y="872"/>
              </a:cxn>
              <a:cxn ang="0">
                <a:pos x="216" y="990"/>
              </a:cxn>
              <a:cxn ang="0">
                <a:pos x="292" y="1100"/>
              </a:cxn>
              <a:cxn ang="0">
                <a:pos x="378" y="1204"/>
              </a:cxn>
              <a:cxn ang="0">
                <a:pos x="472" y="1298"/>
              </a:cxn>
              <a:cxn ang="0">
                <a:pos x="576" y="1384"/>
              </a:cxn>
              <a:cxn ang="0">
                <a:pos x="686" y="1460"/>
              </a:cxn>
              <a:cxn ang="0">
                <a:pos x="804" y="1526"/>
              </a:cxn>
              <a:cxn ang="0">
                <a:pos x="928" y="1582"/>
              </a:cxn>
              <a:cxn ang="0">
                <a:pos x="1058" y="1624"/>
              </a:cxn>
              <a:cxn ang="0">
                <a:pos x="1194" y="1656"/>
              </a:cxn>
              <a:cxn ang="0">
                <a:pos x="1334" y="1674"/>
              </a:cxn>
              <a:cxn ang="0">
                <a:pos x="1156" y="1428"/>
              </a:cxn>
              <a:cxn ang="0">
                <a:pos x="1152" y="1424"/>
              </a:cxn>
              <a:cxn ang="0">
                <a:pos x="1148" y="1412"/>
              </a:cxn>
              <a:cxn ang="0">
                <a:pos x="1146" y="1406"/>
              </a:cxn>
            </a:cxnLst>
            <a:rect l="0" t="0" r="r" b="b"/>
            <a:pathLst>
              <a:path w="1406" h="1678">
                <a:moveTo>
                  <a:pt x="1146" y="1406"/>
                </a:moveTo>
                <a:lnTo>
                  <a:pt x="1146" y="1406"/>
                </a:lnTo>
                <a:lnTo>
                  <a:pt x="1148" y="1400"/>
                </a:lnTo>
                <a:lnTo>
                  <a:pt x="1150" y="1394"/>
                </a:lnTo>
                <a:lnTo>
                  <a:pt x="1152" y="1388"/>
                </a:lnTo>
                <a:lnTo>
                  <a:pt x="1156" y="1384"/>
                </a:lnTo>
                <a:lnTo>
                  <a:pt x="1406" y="1132"/>
                </a:lnTo>
                <a:lnTo>
                  <a:pt x="1406" y="1132"/>
                </a:lnTo>
                <a:lnTo>
                  <a:pt x="1364" y="1130"/>
                </a:lnTo>
                <a:lnTo>
                  <a:pt x="1320" y="1124"/>
                </a:lnTo>
                <a:lnTo>
                  <a:pt x="1278" y="1118"/>
                </a:lnTo>
                <a:lnTo>
                  <a:pt x="1238" y="1108"/>
                </a:lnTo>
                <a:lnTo>
                  <a:pt x="1196" y="1098"/>
                </a:lnTo>
                <a:lnTo>
                  <a:pt x="1156" y="1086"/>
                </a:lnTo>
                <a:lnTo>
                  <a:pt x="1118" y="1070"/>
                </a:lnTo>
                <a:lnTo>
                  <a:pt x="1080" y="1054"/>
                </a:lnTo>
                <a:lnTo>
                  <a:pt x="1042" y="1036"/>
                </a:lnTo>
                <a:lnTo>
                  <a:pt x="1006" y="1018"/>
                </a:lnTo>
                <a:lnTo>
                  <a:pt x="970" y="996"/>
                </a:lnTo>
                <a:lnTo>
                  <a:pt x="936" y="974"/>
                </a:lnTo>
                <a:lnTo>
                  <a:pt x="902" y="950"/>
                </a:lnTo>
                <a:lnTo>
                  <a:pt x="870" y="924"/>
                </a:lnTo>
                <a:lnTo>
                  <a:pt x="840" y="898"/>
                </a:lnTo>
                <a:lnTo>
                  <a:pt x="810" y="868"/>
                </a:lnTo>
                <a:lnTo>
                  <a:pt x="782" y="840"/>
                </a:lnTo>
                <a:lnTo>
                  <a:pt x="754" y="808"/>
                </a:lnTo>
                <a:lnTo>
                  <a:pt x="730" y="776"/>
                </a:lnTo>
                <a:lnTo>
                  <a:pt x="706" y="744"/>
                </a:lnTo>
                <a:lnTo>
                  <a:pt x="682" y="710"/>
                </a:lnTo>
                <a:lnTo>
                  <a:pt x="662" y="674"/>
                </a:lnTo>
                <a:lnTo>
                  <a:pt x="642" y="638"/>
                </a:lnTo>
                <a:lnTo>
                  <a:pt x="624" y="600"/>
                </a:lnTo>
                <a:lnTo>
                  <a:pt x="608" y="562"/>
                </a:lnTo>
                <a:lnTo>
                  <a:pt x="594" y="524"/>
                </a:lnTo>
                <a:lnTo>
                  <a:pt x="580" y="484"/>
                </a:lnTo>
                <a:lnTo>
                  <a:pt x="570" y="442"/>
                </a:lnTo>
                <a:lnTo>
                  <a:pt x="560" y="402"/>
                </a:lnTo>
                <a:lnTo>
                  <a:pt x="554" y="360"/>
                </a:lnTo>
                <a:lnTo>
                  <a:pt x="548" y="316"/>
                </a:lnTo>
                <a:lnTo>
                  <a:pt x="544" y="274"/>
                </a:lnTo>
                <a:lnTo>
                  <a:pt x="544" y="274"/>
                </a:lnTo>
                <a:lnTo>
                  <a:pt x="272" y="0"/>
                </a:lnTo>
                <a:lnTo>
                  <a:pt x="272" y="0"/>
                </a:lnTo>
                <a:lnTo>
                  <a:pt x="0" y="272"/>
                </a:lnTo>
                <a:lnTo>
                  <a:pt x="0" y="272"/>
                </a:lnTo>
                <a:lnTo>
                  <a:pt x="4" y="342"/>
                </a:lnTo>
                <a:lnTo>
                  <a:pt x="12" y="414"/>
                </a:lnTo>
                <a:lnTo>
                  <a:pt x="22" y="482"/>
                </a:lnTo>
                <a:lnTo>
                  <a:pt x="36" y="550"/>
                </a:lnTo>
                <a:lnTo>
                  <a:pt x="52" y="618"/>
                </a:lnTo>
                <a:lnTo>
                  <a:pt x="72" y="684"/>
                </a:lnTo>
                <a:lnTo>
                  <a:pt x="96" y="748"/>
                </a:lnTo>
                <a:lnTo>
                  <a:pt x="122" y="810"/>
                </a:lnTo>
                <a:lnTo>
                  <a:pt x="150" y="872"/>
                </a:lnTo>
                <a:lnTo>
                  <a:pt x="182" y="932"/>
                </a:lnTo>
                <a:lnTo>
                  <a:pt x="216" y="990"/>
                </a:lnTo>
                <a:lnTo>
                  <a:pt x="252" y="1046"/>
                </a:lnTo>
                <a:lnTo>
                  <a:pt x="292" y="1100"/>
                </a:lnTo>
                <a:lnTo>
                  <a:pt x="334" y="1154"/>
                </a:lnTo>
                <a:lnTo>
                  <a:pt x="378" y="1204"/>
                </a:lnTo>
                <a:lnTo>
                  <a:pt x="424" y="1252"/>
                </a:lnTo>
                <a:lnTo>
                  <a:pt x="472" y="1298"/>
                </a:lnTo>
                <a:lnTo>
                  <a:pt x="524" y="1342"/>
                </a:lnTo>
                <a:lnTo>
                  <a:pt x="576" y="1384"/>
                </a:lnTo>
                <a:lnTo>
                  <a:pt x="630" y="1424"/>
                </a:lnTo>
                <a:lnTo>
                  <a:pt x="686" y="1460"/>
                </a:lnTo>
                <a:lnTo>
                  <a:pt x="744" y="1494"/>
                </a:lnTo>
                <a:lnTo>
                  <a:pt x="804" y="1526"/>
                </a:lnTo>
                <a:lnTo>
                  <a:pt x="866" y="1556"/>
                </a:lnTo>
                <a:lnTo>
                  <a:pt x="928" y="1582"/>
                </a:lnTo>
                <a:lnTo>
                  <a:pt x="992" y="1604"/>
                </a:lnTo>
                <a:lnTo>
                  <a:pt x="1058" y="1624"/>
                </a:lnTo>
                <a:lnTo>
                  <a:pt x="1126" y="1642"/>
                </a:lnTo>
                <a:lnTo>
                  <a:pt x="1194" y="1656"/>
                </a:lnTo>
                <a:lnTo>
                  <a:pt x="1264" y="1666"/>
                </a:lnTo>
                <a:lnTo>
                  <a:pt x="1334" y="1674"/>
                </a:lnTo>
                <a:lnTo>
                  <a:pt x="1404" y="1678"/>
                </a:lnTo>
                <a:lnTo>
                  <a:pt x="1156" y="1428"/>
                </a:lnTo>
                <a:lnTo>
                  <a:pt x="1156" y="1428"/>
                </a:lnTo>
                <a:lnTo>
                  <a:pt x="1152" y="1424"/>
                </a:lnTo>
                <a:lnTo>
                  <a:pt x="1150" y="1418"/>
                </a:lnTo>
                <a:lnTo>
                  <a:pt x="1148" y="1412"/>
                </a:lnTo>
                <a:lnTo>
                  <a:pt x="1146" y="1406"/>
                </a:lnTo>
                <a:lnTo>
                  <a:pt x="1146" y="1406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6100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5400000" scaled="0"/>
          </a:gra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508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225783" y="2674924"/>
            <a:ext cx="2590800" cy="2590800"/>
          </a:xfrm>
          <a:prstGeom prst="ellipse">
            <a:avLst/>
          </a:prstGeom>
          <a:gradFill>
            <a:gsLst>
              <a:gs pos="0">
                <a:schemeClr val="accent6"/>
              </a:gs>
              <a:gs pos="61000">
                <a:schemeClr val="accent6">
                  <a:lumMod val="7500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400050" h="3048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3096" name="WordArt 12"/>
          <p:cNvSpPr>
            <a:spLocks noChangeArrowheads="1" noChangeShapeType="1" noTextEdit="1"/>
          </p:cNvSpPr>
          <p:nvPr/>
        </p:nvSpPr>
        <p:spPr bwMode="auto">
          <a:xfrm rot="-2314255">
            <a:off x="2773363" y="2457450"/>
            <a:ext cx="1728787" cy="7000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1666660"/>
              </a:avLst>
            </a:prstTxWarp>
          </a:bodyPr>
          <a:lstStyle/>
          <a:p>
            <a:pPr algn="ctr"/>
            <a:r>
              <a:rPr lang="en-US" altLang="zh-CN" sz="2800" kern="10" spc="-7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lang="zh-CN" altLang="en-US" sz="2800" kern="10" spc="-7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97" name="WordArt 13"/>
          <p:cNvSpPr>
            <a:spLocks noChangeArrowheads="1" noChangeShapeType="1" noTextEdit="1"/>
          </p:cNvSpPr>
          <p:nvPr/>
        </p:nvSpPr>
        <p:spPr bwMode="auto">
          <a:xfrm rot="3216973">
            <a:off x="4819650" y="2746375"/>
            <a:ext cx="1728788" cy="7000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1666660"/>
              </a:avLst>
            </a:prstTxWarp>
          </a:bodyPr>
          <a:lstStyle/>
          <a:p>
            <a:pPr algn="ctr"/>
            <a:r>
              <a:rPr lang="en-US" altLang="zh-CN" sz="3200" kern="10" spc="-7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lang="zh-CN" altLang="en-US" sz="3200" kern="10" spc="-7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98" name="WordArt 14"/>
          <p:cNvSpPr>
            <a:spLocks noChangeArrowheads="1" noChangeShapeType="1" noTextEdit="1"/>
          </p:cNvSpPr>
          <p:nvPr/>
        </p:nvSpPr>
        <p:spPr bwMode="auto">
          <a:xfrm rot="-7806123">
            <a:off x="2514600" y="4556125"/>
            <a:ext cx="1728788" cy="7000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1666660"/>
              </a:avLst>
            </a:prstTxWarp>
          </a:bodyPr>
          <a:lstStyle/>
          <a:p>
            <a:pPr algn="ctr"/>
            <a:r>
              <a:rPr lang="en-US" altLang="zh-CN" sz="3200" kern="10" spc="-7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lang="zh-CN" altLang="en-US" sz="3200" kern="10" spc="-7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99" name="WordArt 15"/>
          <p:cNvSpPr>
            <a:spLocks noChangeArrowheads="1" noChangeShapeType="1" noTextEdit="1"/>
          </p:cNvSpPr>
          <p:nvPr/>
        </p:nvSpPr>
        <p:spPr bwMode="auto">
          <a:xfrm rot="8596611">
            <a:off x="4521200" y="4762500"/>
            <a:ext cx="1728788" cy="7000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1666660"/>
              </a:avLst>
            </a:prstTxWarp>
          </a:bodyPr>
          <a:lstStyle/>
          <a:p>
            <a:pPr algn="ctr"/>
            <a:r>
              <a:rPr lang="en-US" altLang="zh-CN" sz="3200" kern="10" spc="-7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lang="zh-CN" altLang="en-US" sz="3200" kern="10" spc="-7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00" name="TextBox 22"/>
          <p:cNvSpPr txBox="1">
            <a:spLocks noChangeArrowheads="1"/>
          </p:cNvSpPr>
          <p:nvPr/>
        </p:nvSpPr>
        <p:spPr bwMode="auto">
          <a:xfrm>
            <a:off x="3548063" y="3451225"/>
            <a:ext cx="19764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2400" b="1">
                <a:solidFill>
                  <a:schemeClr val="bg1"/>
                </a:solidFill>
                <a:latin typeface="Arial Black" panose="020B0A04020102020204" pitchFamily="34" charset="0"/>
                <a:ea typeface="HY헤드라인M" pitchFamily="18" charset="-127"/>
                <a:cs typeface="Arial" panose="020B0604020202020204" pitchFamily="34" charset="0"/>
              </a:rPr>
              <a:t>MOONKY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2000" b="1">
                <a:solidFill>
                  <a:schemeClr val="bg1"/>
                </a:solidFill>
                <a:latin typeface="Arial Black" panose="020B0A04020102020204" pitchFamily="34" charset="0"/>
                <a:ea typeface="HY헤드라인M" pitchFamily="18" charset="-127"/>
                <a:cs typeface="Arial" panose="020B0604020202020204" pitchFamily="34" charset="0"/>
              </a:rPr>
              <a:t>TEXT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2000" b="1">
                <a:solidFill>
                  <a:schemeClr val="bg1"/>
                </a:solidFill>
                <a:latin typeface="Arial Black" panose="020B0A04020102020204" pitchFamily="34" charset="0"/>
                <a:ea typeface="HY헤드라인M" pitchFamily="18" charset="-127"/>
                <a:cs typeface="Arial" panose="020B0604020202020204" pitchFamily="34" charset="0"/>
              </a:rPr>
              <a:t>IN HERE</a:t>
            </a:r>
            <a:endParaRPr lang="ko-KR" altLang="ko-KR" sz="2000" b="1">
              <a:solidFill>
                <a:schemeClr val="bg1"/>
              </a:solidFill>
              <a:latin typeface="Arial Black" panose="020B0A04020102020204" pitchFamily="34" charset="0"/>
              <a:ea typeface="HY헤드라인M" pitchFamily="18" charset="-127"/>
              <a:cs typeface="Arial" panose="020B0604020202020204" pitchFamily="34" charset="0"/>
            </a:endParaRPr>
          </a:p>
        </p:txBody>
      </p:sp>
      <p:sp>
        <p:nvSpPr>
          <p:cNvPr id="3101" name="TextBox 29"/>
          <p:cNvSpPr txBox="1">
            <a:spLocks noChangeArrowheads="1"/>
          </p:cNvSpPr>
          <p:nvPr/>
        </p:nvSpPr>
        <p:spPr bwMode="auto">
          <a:xfrm>
            <a:off x="500063" y="1785938"/>
            <a:ext cx="1928812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6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MOONKY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ko-KR" sz="1200" b="1"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 </a:t>
            </a:r>
            <a:endParaRPr lang="ko-KR" altLang="ko-KR" sz="1200" b="1"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</p:txBody>
      </p:sp>
      <p:sp>
        <p:nvSpPr>
          <p:cNvPr id="3102" name="TextBox 30"/>
          <p:cNvSpPr txBox="1">
            <a:spLocks noChangeArrowheads="1"/>
          </p:cNvSpPr>
          <p:nvPr/>
        </p:nvSpPr>
        <p:spPr bwMode="auto">
          <a:xfrm>
            <a:off x="500063" y="4214813"/>
            <a:ext cx="1928812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6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MOONKY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ko-KR" sz="1200" b="1"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 </a:t>
            </a:r>
            <a:endParaRPr lang="ko-KR" altLang="ko-KR" sz="1200" b="1"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</p:txBody>
      </p:sp>
      <p:sp>
        <p:nvSpPr>
          <p:cNvPr id="3103" name="TextBox 31"/>
          <p:cNvSpPr txBox="1">
            <a:spLocks noChangeArrowheads="1"/>
          </p:cNvSpPr>
          <p:nvPr/>
        </p:nvSpPr>
        <p:spPr bwMode="auto">
          <a:xfrm>
            <a:off x="6715125" y="1785938"/>
            <a:ext cx="1928813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6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MOONKY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ko-KR" sz="1200" b="1"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 </a:t>
            </a:r>
            <a:endParaRPr lang="ko-KR" altLang="ko-KR" sz="1200" b="1"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</p:txBody>
      </p:sp>
      <p:sp>
        <p:nvSpPr>
          <p:cNvPr id="3104" name="TextBox 32"/>
          <p:cNvSpPr txBox="1">
            <a:spLocks noChangeArrowheads="1"/>
          </p:cNvSpPr>
          <p:nvPr/>
        </p:nvSpPr>
        <p:spPr bwMode="auto">
          <a:xfrm>
            <a:off x="6715125" y="4214813"/>
            <a:ext cx="1928813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6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MOONKY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ko-KR" sz="1200" b="1"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 </a:t>
            </a:r>
            <a:endParaRPr lang="ko-KR" altLang="ko-KR" sz="1200" b="1"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34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37</Words>
  <Application>Microsoft Office PowerPoint</Application>
  <PresentationFormat>全屏显示(4:3)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HY헤드라인M</vt:lpstr>
      <vt:lpstr>맑은 고딕</vt:lpstr>
      <vt:lpstr>宋体</vt:lpstr>
      <vt:lpstr>Arial</vt:lpstr>
      <vt:lpstr>Arial Black</vt:lpstr>
      <vt:lpstr>Calibri</vt:lpstr>
      <vt:lpstr>Office 테마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/>
  <dc:creator/>
  <cp:keywords/>
  <dc:description/>
  <cp:lastModifiedBy>林辉强</cp:lastModifiedBy>
  <cp:revision>59</cp:revision>
  <dcterms:created xsi:type="dcterms:W3CDTF">2010-08-14T06:45:49Z</dcterms:created>
  <dcterms:modified xsi:type="dcterms:W3CDTF">2014-04-14T14:12:32Z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슬라이드 1</vt:lpwstr>
  </property>
  <property fmtid="{D5CDD505-2E9C-101B-9397-08002B2CF9AE}" pid="3" name="SlideDescription">
    <vt:lpwstr/>
  </property>
</Properties>
</file>