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3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0" y="3886200"/>
            <a:ext cx="9144000" cy="2971800"/>
            <a:chOff x="0" y="3886200"/>
            <a:chExt cx="9144000" cy="2971800"/>
          </a:xfrm>
        </p:grpSpPr>
        <p:sp>
          <p:nvSpPr>
            <p:cNvPr id="7" name="Rectangle 6"/>
            <p:cNvSpPr/>
            <p:nvPr/>
          </p:nvSpPr>
          <p:spPr>
            <a:xfrm rot="10800000">
              <a:off x="0" y="5105398"/>
              <a:ext cx="9144000" cy="1752602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3886200"/>
              <a:ext cx="9144000" cy="1219200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4742903" y="1610064"/>
            <a:ext cx="1813360" cy="1750831"/>
          </a:xfrm>
          <a:prstGeom prst="rect">
            <a:avLst/>
          </a:prstGeom>
          <a:gradFill>
            <a:gsLst>
              <a:gs pos="100000">
                <a:srgbClr val="FF0000"/>
              </a:gs>
              <a:gs pos="50000">
                <a:srgbClr val="C00000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742903" y="3675347"/>
            <a:ext cx="1813360" cy="1750831"/>
          </a:xfrm>
          <a:prstGeom prst="rect">
            <a:avLst/>
          </a:prstGeom>
          <a:gradFill>
            <a:gsLst>
              <a:gs pos="100000">
                <a:srgbClr val="FF0000"/>
              </a:gs>
              <a:gs pos="50000">
                <a:srgbClr val="C00000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575145" y="3675347"/>
            <a:ext cx="1813360" cy="1750831"/>
          </a:xfrm>
          <a:prstGeom prst="rect">
            <a:avLst/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utoShape 64"/>
          <p:cNvSpPr>
            <a:spLocks noChangeArrowheads="1"/>
          </p:cNvSpPr>
          <p:nvPr/>
        </p:nvSpPr>
        <p:spPr bwMode="gray">
          <a:xfrm>
            <a:off x="295274" y="190500"/>
            <a:ext cx="8543926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SWOT Analysis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575145" y="1596926"/>
            <a:ext cx="1813360" cy="1750831"/>
          </a:xfrm>
          <a:prstGeom prst="rect">
            <a:avLst/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64"/>
          <p:cNvSpPr>
            <a:spLocks noChangeArrowheads="1"/>
          </p:cNvSpPr>
          <p:nvPr/>
        </p:nvSpPr>
        <p:spPr bwMode="gray">
          <a:xfrm>
            <a:off x="2597526" y="1905000"/>
            <a:ext cx="1752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S</a:t>
            </a:r>
          </a:p>
        </p:txBody>
      </p:sp>
      <p:sp>
        <p:nvSpPr>
          <p:cNvPr id="14" name="AutoShape 64"/>
          <p:cNvSpPr>
            <a:spLocks noChangeArrowheads="1"/>
          </p:cNvSpPr>
          <p:nvPr/>
        </p:nvSpPr>
        <p:spPr bwMode="gray">
          <a:xfrm>
            <a:off x="4731126" y="1905000"/>
            <a:ext cx="18288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W</a:t>
            </a:r>
          </a:p>
        </p:txBody>
      </p:sp>
      <p:sp>
        <p:nvSpPr>
          <p:cNvPr id="17" name="AutoShape 64"/>
          <p:cNvSpPr>
            <a:spLocks noChangeArrowheads="1"/>
          </p:cNvSpPr>
          <p:nvPr/>
        </p:nvSpPr>
        <p:spPr bwMode="gray">
          <a:xfrm>
            <a:off x="2572988" y="990600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Positive</a:t>
            </a:r>
          </a:p>
        </p:txBody>
      </p:sp>
      <p:sp>
        <p:nvSpPr>
          <p:cNvPr id="18" name="AutoShape 64"/>
          <p:cNvSpPr>
            <a:spLocks noChangeArrowheads="1"/>
          </p:cNvSpPr>
          <p:nvPr/>
        </p:nvSpPr>
        <p:spPr bwMode="gray">
          <a:xfrm>
            <a:off x="4723970" y="990600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Negative</a:t>
            </a:r>
          </a:p>
        </p:txBody>
      </p:sp>
      <p:sp>
        <p:nvSpPr>
          <p:cNvPr id="15" name="AutoShape 64"/>
          <p:cNvSpPr>
            <a:spLocks noChangeArrowheads="1"/>
          </p:cNvSpPr>
          <p:nvPr/>
        </p:nvSpPr>
        <p:spPr bwMode="gray">
          <a:xfrm>
            <a:off x="2597526" y="3886200"/>
            <a:ext cx="1752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O</a:t>
            </a:r>
          </a:p>
        </p:txBody>
      </p:sp>
      <p:sp>
        <p:nvSpPr>
          <p:cNvPr id="16" name="AutoShape 64"/>
          <p:cNvSpPr>
            <a:spLocks noChangeArrowheads="1"/>
          </p:cNvSpPr>
          <p:nvPr/>
        </p:nvSpPr>
        <p:spPr bwMode="gray">
          <a:xfrm>
            <a:off x="4731126" y="3886200"/>
            <a:ext cx="18288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</a:t>
            </a:r>
          </a:p>
        </p:txBody>
      </p:sp>
      <p:sp>
        <p:nvSpPr>
          <p:cNvPr id="29" name="Rounded Rectangle 28"/>
          <p:cNvSpPr/>
          <p:nvPr/>
        </p:nvSpPr>
        <p:spPr>
          <a:xfrm rot="16200000">
            <a:off x="1429557" y="401310"/>
            <a:ext cx="2099877" cy="4137713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utoShape 64"/>
          <p:cNvSpPr>
            <a:spLocks noChangeArrowheads="1"/>
          </p:cNvSpPr>
          <p:nvPr/>
        </p:nvSpPr>
        <p:spPr bwMode="gray">
          <a:xfrm>
            <a:off x="2584826" y="2895600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Strengths</a:t>
            </a:r>
          </a:p>
        </p:txBody>
      </p:sp>
      <p:sp>
        <p:nvSpPr>
          <p:cNvPr id="38" name="AutoShape 64"/>
          <p:cNvSpPr>
            <a:spLocks noChangeArrowheads="1"/>
          </p:cNvSpPr>
          <p:nvPr/>
        </p:nvSpPr>
        <p:spPr bwMode="gray">
          <a:xfrm>
            <a:off x="4743826" y="2895600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Weaknesses</a:t>
            </a:r>
          </a:p>
        </p:txBody>
      </p:sp>
      <p:sp>
        <p:nvSpPr>
          <p:cNvPr id="39" name="AutoShape 64"/>
          <p:cNvSpPr>
            <a:spLocks noChangeArrowheads="1"/>
          </p:cNvSpPr>
          <p:nvPr/>
        </p:nvSpPr>
        <p:spPr bwMode="gray">
          <a:xfrm>
            <a:off x="2584826" y="4924183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Opportunities</a:t>
            </a:r>
          </a:p>
        </p:txBody>
      </p:sp>
      <p:sp>
        <p:nvSpPr>
          <p:cNvPr id="40" name="AutoShape 64"/>
          <p:cNvSpPr>
            <a:spLocks noChangeArrowheads="1"/>
          </p:cNvSpPr>
          <p:nvPr/>
        </p:nvSpPr>
        <p:spPr bwMode="gray">
          <a:xfrm>
            <a:off x="4743826" y="4924183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Threats</a:t>
            </a:r>
          </a:p>
        </p:txBody>
      </p:sp>
      <p:sp>
        <p:nvSpPr>
          <p:cNvPr id="35" name="Rounded Rectangle 34"/>
          <p:cNvSpPr/>
          <p:nvPr/>
        </p:nvSpPr>
        <p:spPr>
          <a:xfrm rot="16200000">
            <a:off x="5568005" y="401310"/>
            <a:ext cx="2099877" cy="4137713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 rot="16200000">
            <a:off x="1429557" y="2498982"/>
            <a:ext cx="2099877" cy="4137713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 rot="16200000">
            <a:off x="5568005" y="2498982"/>
            <a:ext cx="2099877" cy="4137713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 Box 394"/>
          <p:cNvSpPr txBox="1">
            <a:spLocks noChangeArrowheads="1"/>
          </p:cNvSpPr>
          <p:nvPr/>
        </p:nvSpPr>
        <p:spPr bwMode="auto">
          <a:xfrm>
            <a:off x="533400" y="1600200"/>
            <a:ext cx="1905000" cy="16682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44" name="Text Box 394"/>
          <p:cNvSpPr txBox="1">
            <a:spLocks noChangeArrowheads="1"/>
          </p:cNvSpPr>
          <p:nvPr/>
        </p:nvSpPr>
        <p:spPr bwMode="auto">
          <a:xfrm>
            <a:off x="533400" y="3715407"/>
            <a:ext cx="1905000" cy="16682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45" name="Text Box 394"/>
          <p:cNvSpPr txBox="1">
            <a:spLocks noChangeArrowheads="1"/>
          </p:cNvSpPr>
          <p:nvPr/>
        </p:nvSpPr>
        <p:spPr bwMode="auto">
          <a:xfrm>
            <a:off x="6658303" y="3715407"/>
            <a:ext cx="1905000" cy="16682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46" name="Text Box 394"/>
          <p:cNvSpPr txBox="1">
            <a:spLocks noChangeArrowheads="1"/>
          </p:cNvSpPr>
          <p:nvPr/>
        </p:nvSpPr>
        <p:spPr bwMode="auto">
          <a:xfrm>
            <a:off x="6658303" y="1644869"/>
            <a:ext cx="1905000" cy="16682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Your Text 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74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">
  <a:themeElements>
    <a:clrScheme name="Custom 2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2772</TotalTime>
  <Words>92</Words>
  <Application>Microsoft Office PowerPoint</Application>
  <PresentationFormat>全屏显示(4:3)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Puzzle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248</cp:revision>
  <dcterms:created xsi:type="dcterms:W3CDTF">2009-10-08T11:02:59Z</dcterms:created>
  <dcterms:modified xsi:type="dcterms:W3CDTF">2014-04-26T02:37:46Z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