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17C91-E437-4664-8FC3-35EFFEA0A8A9}" type="datetimeFigureOut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05E2B-318E-457D-8382-E3A107286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6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4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5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SIX SIGMA </a:t>
            </a:r>
            <a:r>
              <a:rPr lang="en-US" sz="2800" b="1" dirty="0" err="1" smtClean="0"/>
              <a:t>Metrodologies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2302800" y="1752600"/>
            <a:ext cx="4282801" cy="900000"/>
          </a:xfrm>
          <a:prstGeom prst="round2Same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000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>
            <a:off x="908400" y="3328800"/>
            <a:ext cx="3486001" cy="900000"/>
          </a:xfrm>
          <a:prstGeom prst="round2Same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4693201" y="3328800"/>
            <a:ext cx="3486001" cy="900000"/>
          </a:xfrm>
          <a:prstGeom prst="round2SameRect">
            <a:avLst/>
          </a:prstGeom>
          <a:gradFill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</a:gradFill>
          <a:ln w="9525">
            <a:solidFill>
              <a:srgbClr val="000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77681" y="1992868"/>
            <a:ext cx="17563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Six Sigma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06400" y="3581400"/>
            <a:ext cx="25545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Defect Reduction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92401" y="3581400"/>
            <a:ext cx="31748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Cycle Time Reduction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>
            <a:off x="609600" y="4815000"/>
            <a:ext cx="1195200" cy="900000"/>
          </a:xfrm>
          <a:prstGeom prst="round2Same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 Same Side Corner Rectangle 15"/>
          <p:cNvSpPr/>
          <p:nvPr/>
        </p:nvSpPr>
        <p:spPr>
          <a:xfrm>
            <a:off x="2284424" y="4815000"/>
            <a:ext cx="1195200" cy="900000"/>
          </a:xfrm>
          <a:prstGeom prst="round2Same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 Same Side Corner Rectangle 16"/>
          <p:cNvSpPr/>
          <p:nvPr/>
        </p:nvSpPr>
        <p:spPr>
          <a:xfrm>
            <a:off x="3996001" y="4815000"/>
            <a:ext cx="1195200" cy="900000"/>
          </a:xfrm>
          <a:prstGeom prst="round2Same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Same Side Corner Rectangle 17"/>
          <p:cNvSpPr/>
          <p:nvPr/>
        </p:nvSpPr>
        <p:spPr>
          <a:xfrm>
            <a:off x="5659321" y="4815000"/>
            <a:ext cx="1195200" cy="900000"/>
          </a:xfrm>
          <a:prstGeom prst="round2Same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 Same Side Corner Rectangle 18"/>
          <p:cNvSpPr/>
          <p:nvPr/>
        </p:nvSpPr>
        <p:spPr>
          <a:xfrm>
            <a:off x="7282160" y="4815000"/>
            <a:ext cx="1195200" cy="900000"/>
          </a:xfrm>
          <a:prstGeom prst="round2SameRect">
            <a:avLst/>
          </a:prstGeom>
          <a:gradFill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</a:gradFill>
          <a:ln w="9525">
            <a:solidFill>
              <a:srgbClr val="00000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5094" y="5071646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DCAM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2476265" y="5071646"/>
            <a:ext cx="8451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DMAIC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4212093" y="5071646"/>
            <a:ext cx="7409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DSSS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871688" y="5071646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TQSS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7540847" y="5071646"/>
            <a:ext cx="764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CFPM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267994" y="2817018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19400" y="2970212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667794" y="3121818"/>
            <a:ext cx="304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791994" y="3121818"/>
            <a:ext cx="304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545874" y="4348638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168390" y="4513262"/>
            <a:ext cx="573088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287780" y="4509452"/>
            <a:ext cx="473202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136174" y="4661058"/>
            <a:ext cx="304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252754" y="4661058"/>
            <a:ext cx="304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743994" y="4661058"/>
            <a:ext cx="304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486650" y="4513262"/>
            <a:ext cx="573088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868194" y="4661058"/>
            <a:ext cx="304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25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4561080</TotalTime>
  <Words>16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1929</cp:revision>
  <dcterms:created xsi:type="dcterms:W3CDTF">2010-07-23T09:33:49Z</dcterms:created>
  <dcterms:modified xsi:type="dcterms:W3CDTF">2014-04-26T02:37:45Z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