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46328F-F6CC-44D9-93F9-A9600FD7B18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7746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0000">
              <a:schemeClr val="bg1"/>
            </a:gs>
            <a:gs pos="100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ea typeface="宋体" charset="-122"/>
              </a:defRPr>
            </a:lvl1pPr>
          </a:lstStyle>
          <a:p>
            <a:fld id="{4C8E32FD-D16A-47B8-BE57-7AF85D36E81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614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 rot="-7191610">
            <a:off x="3443288" y="3065463"/>
            <a:ext cx="644525" cy="784225"/>
            <a:chOff x="1693" y="909"/>
            <a:chExt cx="267" cy="324"/>
          </a:xfrm>
        </p:grpSpPr>
        <p:sp>
          <p:nvSpPr>
            <p:cNvPr id="249861" name="Freeform 5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862" name="Freeform 6"/>
            <p:cNvSpPr>
              <a:spLocks noEditPoints="1"/>
            </p:cNvSpPr>
            <p:nvPr/>
          </p:nvSpPr>
          <p:spPr bwMode="auto">
            <a:xfrm>
              <a:off x="1706" y="976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3" name="Group 7"/>
          <p:cNvGrpSpPr>
            <a:grpSpLocks/>
          </p:cNvGrpSpPr>
          <p:nvPr/>
        </p:nvGrpSpPr>
        <p:grpSpPr bwMode="auto">
          <a:xfrm rot="3608390">
            <a:off x="1631951" y="4108450"/>
            <a:ext cx="646112" cy="782637"/>
            <a:chOff x="1693" y="909"/>
            <a:chExt cx="267" cy="324"/>
          </a:xfrm>
        </p:grpSpPr>
        <p:sp>
          <p:nvSpPr>
            <p:cNvPr id="249864" name="Freeform 8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865" name="Freeform 9"/>
            <p:cNvSpPr>
              <a:spLocks noEditPoints="1"/>
            </p:cNvSpPr>
            <p:nvPr/>
          </p:nvSpPr>
          <p:spPr bwMode="auto">
            <a:xfrm>
              <a:off x="1704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4" name="Group 10"/>
          <p:cNvGrpSpPr>
            <a:grpSpLocks/>
          </p:cNvGrpSpPr>
          <p:nvPr/>
        </p:nvGrpSpPr>
        <p:grpSpPr bwMode="auto">
          <a:xfrm rot="-3628740">
            <a:off x="3462337" y="4081463"/>
            <a:ext cx="646113" cy="782638"/>
            <a:chOff x="1693" y="909"/>
            <a:chExt cx="267" cy="324"/>
          </a:xfrm>
        </p:grpSpPr>
        <p:sp>
          <p:nvSpPr>
            <p:cNvPr id="249867" name="Freeform 11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868" name="Freeform 12"/>
            <p:cNvSpPr>
              <a:spLocks noEditPoints="1"/>
            </p:cNvSpPr>
            <p:nvPr/>
          </p:nvSpPr>
          <p:spPr bwMode="auto">
            <a:xfrm>
              <a:off x="1705" y="974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5" name="Group 13"/>
          <p:cNvGrpSpPr>
            <a:grpSpLocks/>
          </p:cNvGrpSpPr>
          <p:nvPr/>
        </p:nvGrpSpPr>
        <p:grpSpPr bwMode="auto">
          <a:xfrm rot="7171259">
            <a:off x="1641475" y="3059113"/>
            <a:ext cx="646113" cy="782637"/>
            <a:chOff x="1693" y="909"/>
            <a:chExt cx="267" cy="324"/>
          </a:xfrm>
        </p:grpSpPr>
        <p:sp>
          <p:nvSpPr>
            <p:cNvPr id="249870" name="Freeform 14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871" name="Freeform 15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6" name="Group 16"/>
          <p:cNvGrpSpPr>
            <a:grpSpLocks/>
          </p:cNvGrpSpPr>
          <p:nvPr/>
        </p:nvGrpSpPr>
        <p:grpSpPr bwMode="auto">
          <a:xfrm rot="10800000">
            <a:off x="2530475" y="2622550"/>
            <a:ext cx="646113" cy="782638"/>
            <a:chOff x="1693" y="909"/>
            <a:chExt cx="267" cy="324"/>
          </a:xfrm>
        </p:grpSpPr>
        <p:sp>
          <p:nvSpPr>
            <p:cNvPr id="249873" name="Freeform 17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874" name="Freeform 18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7" name="Group 19"/>
          <p:cNvGrpSpPr>
            <a:grpSpLocks/>
          </p:cNvGrpSpPr>
          <p:nvPr/>
        </p:nvGrpSpPr>
        <p:grpSpPr bwMode="auto">
          <a:xfrm>
            <a:off x="2535238" y="4595813"/>
            <a:ext cx="646112" cy="782637"/>
            <a:chOff x="1693" y="909"/>
            <a:chExt cx="267" cy="324"/>
          </a:xfrm>
        </p:grpSpPr>
        <p:sp>
          <p:nvSpPr>
            <p:cNvPr id="249876" name="Freeform 20"/>
            <p:cNvSpPr>
              <a:spLocks/>
            </p:cNvSpPr>
            <p:nvPr/>
          </p:nvSpPr>
          <p:spPr bwMode="auto">
            <a:xfrm>
              <a:off x="1693" y="909"/>
              <a:ext cx="267" cy="324"/>
            </a:xfrm>
            <a:custGeom>
              <a:avLst/>
              <a:gdLst/>
              <a:ahLst/>
              <a:cxnLst>
                <a:cxn ang="0">
                  <a:pos x="66" y="190"/>
                </a:cxn>
                <a:cxn ang="0">
                  <a:pos x="67" y="191"/>
                </a:cxn>
                <a:cxn ang="0">
                  <a:pos x="68" y="192"/>
                </a:cxn>
                <a:cxn ang="0">
                  <a:pos x="69" y="192"/>
                </a:cxn>
                <a:cxn ang="0">
                  <a:pos x="70" y="193"/>
                </a:cxn>
                <a:cxn ang="0">
                  <a:pos x="71" y="193"/>
                </a:cxn>
                <a:cxn ang="0">
                  <a:pos x="72" y="194"/>
                </a:cxn>
                <a:cxn ang="0">
                  <a:pos x="73" y="194"/>
                </a:cxn>
                <a:cxn ang="0">
                  <a:pos x="74" y="195"/>
                </a:cxn>
                <a:cxn ang="0">
                  <a:pos x="75" y="195"/>
                </a:cxn>
                <a:cxn ang="0">
                  <a:pos x="76" y="195"/>
                </a:cxn>
                <a:cxn ang="0">
                  <a:pos x="77" y="196"/>
                </a:cxn>
                <a:cxn ang="0">
                  <a:pos x="78" y="196"/>
                </a:cxn>
                <a:cxn ang="0">
                  <a:pos x="79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1" y="196"/>
                </a:cxn>
                <a:cxn ang="0">
                  <a:pos x="83" y="196"/>
                </a:cxn>
                <a:cxn ang="0">
                  <a:pos x="84" y="196"/>
                </a:cxn>
                <a:cxn ang="0">
                  <a:pos x="85" y="196"/>
                </a:cxn>
                <a:cxn ang="0">
                  <a:pos x="87" y="195"/>
                </a:cxn>
                <a:cxn ang="0">
                  <a:pos x="88" y="195"/>
                </a:cxn>
                <a:cxn ang="0">
                  <a:pos x="89" y="195"/>
                </a:cxn>
                <a:cxn ang="0">
                  <a:pos x="90" y="194"/>
                </a:cxn>
                <a:cxn ang="0">
                  <a:pos x="91" y="194"/>
                </a:cxn>
                <a:cxn ang="0">
                  <a:pos x="92" y="193"/>
                </a:cxn>
                <a:cxn ang="0">
                  <a:pos x="93" y="193"/>
                </a:cxn>
                <a:cxn ang="0">
                  <a:pos x="94" y="192"/>
                </a:cxn>
                <a:cxn ang="0">
                  <a:pos x="94" y="191"/>
                </a:cxn>
                <a:cxn ang="0">
                  <a:pos x="95" y="191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97" y="189"/>
                </a:cxn>
                <a:cxn ang="0">
                  <a:pos x="154" y="129"/>
                </a:cxn>
                <a:cxn ang="0">
                  <a:pos x="154" y="96"/>
                </a:cxn>
                <a:cxn ang="0">
                  <a:pos x="122" y="96"/>
                </a:cxn>
                <a:cxn ang="0">
                  <a:pos x="104" y="115"/>
                </a:cxn>
                <a:cxn ang="0">
                  <a:pos x="104" y="24"/>
                </a:cxn>
                <a:cxn ang="0">
                  <a:pos x="81" y="0"/>
                </a:cxn>
                <a:cxn ang="0">
                  <a:pos x="59" y="24"/>
                </a:cxn>
                <a:cxn ang="0">
                  <a:pos x="59" y="115"/>
                </a:cxn>
                <a:cxn ang="0">
                  <a:pos x="40" y="96"/>
                </a:cxn>
                <a:cxn ang="0">
                  <a:pos x="9" y="96"/>
                </a:cxn>
                <a:cxn ang="0">
                  <a:pos x="9" y="129"/>
                </a:cxn>
                <a:cxn ang="0">
                  <a:pos x="65" y="189"/>
                </a:cxn>
                <a:cxn ang="0">
                  <a:pos x="65" y="189"/>
                </a:cxn>
                <a:cxn ang="0">
                  <a:pos x="66" y="190"/>
                </a:cxn>
              </a:cxnLst>
              <a:rect l="0" t="0" r="r" b="b"/>
              <a:pathLst>
                <a:path w="162" h="196">
                  <a:moveTo>
                    <a:pt x="66" y="190"/>
                  </a:moveTo>
                  <a:cubicBezTo>
                    <a:pt x="67" y="191"/>
                    <a:pt x="67" y="191"/>
                    <a:pt x="67" y="191"/>
                  </a:cubicBezTo>
                  <a:cubicBezTo>
                    <a:pt x="68" y="192"/>
                    <a:pt x="68" y="192"/>
                    <a:pt x="68" y="192"/>
                  </a:cubicBezTo>
                  <a:cubicBezTo>
                    <a:pt x="69" y="192"/>
                    <a:pt x="69" y="192"/>
                    <a:pt x="69" y="192"/>
                  </a:cubicBezTo>
                  <a:cubicBezTo>
                    <a:pt x="70" y="193"/>
                    <a:pt x="70" y="193"/>
                    <a:pt x="70" y="193"/>
                  </a:cubicBezTo>
                  <a:cubicBezTo>
                    <a:pt x="71" y="193"/>
                    <a:pt x="71" y="193"/>
                    <a:pt x="71" y="193"/>
                  </a:cubicBezTo>
                  <a:cubicBezTo>
                    <a:pt x="71" y="193"/>
                    <a:pt x="71" y="194"/>
                    <a:pt x="72" y="194"/>
                  </a:cubicBezTo>
                  <a:cubicBezTo>
                    <a:pt x="73" y="194"/>
                    <a:pt x="73" y="194"/>
                    <a:pt x="73" y="194"/>
                  </a:cubicBezTo>
                  <a:cubicBezTo>
                    <a:pt x="74" y="195"/>
                    <a:pt x="74" y="195"/>
                    <a:pt x="74" y="195"/>
                  </a:cubicBezTo>
                  <a:cubicBezTo>
                    <a:pt x="75" y="195"/>
                    <a:pt x="75" y="195"/>
                    <a:pt x="75" y="195"/>
                  </a:cubicBezTo>
                  <a:cubicBezTo>
                    <a:pt x="76" y="195"/>
                    <a:pt x="76" y="195"/>
                    <a:pt x="76" y="195"/>
                  </a:cubicBezTo>
                  <a:cubicBezTo>
                    <a:pt x="76" y="195"/>
                    <a:pt x="76" y="196"/>
                    <a:pt x="77" y="196"/>
                  </a:cubicBezTo>
                  <a:cubicBezTo>
                    <a:pt x="77" y="196"/>
                    <a:pt x="77" y="196"/>
                    <a:pt x="78" y="196"/>
                  </a:cubicBezTo>
                  <a:cubicBezTo>
                    <a:pt x="79" y="196"/>
                    <a:pt x="79" y="196"/>
                    <a:pt x="79" y="196"/>
                  </a:cubicBezTo>
                  <a:cubicBezTo>
                    <a:pt x="80" y="196"/>
                    <a:pt x="80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1" y="196"/>
                    <a:pt x="81" y="196"/>
                    <a:pt x="81" y="196"/>
                  </a:cubicBezTo>
                  <a:cubicBezTo>
                    <a:pt x="82" y="196"/>
                    <a:pt x="83" y="196"/>
                    <a:pt x="83" y="196"/>
                  </a:cubicBezTo>
                  <a:cubicBezTo>
                    <a:pt x="84" y="196"/>
                    <a:pt x="84" y="196"/>
                    <a:pt x="84" y="196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6" y="196"/>
                    <a:pt x="86" y="195"/>
                    <a:pt x="87" y="195"/>
                  </a:cubicBezTo>
                  <a:cubicBezTo>
                    <a:pt x="88" y="195"/>
                    <a:pt x="88" y="195"/>
                    <a:pt x="88" y="195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4"/>
                    <a:pt x="90" y="194"/>
                    <a:pt x="90" y="194"/>
                  </a:cubicBezTo>
                  <a:cubicBezTo>
                    <a:pt x="91" y="194"/>
                    <a:pt x="91" y="194"/>
                    <a:pt x="91" y="194"/>
                  </a:cubicBezTo>
                  <a:cubicBezTo>
                    <a:pt x="92" y="193"/>
                    <a:pt x="92" y="193"/>
                    <a:pt x="92" y="193"/>
                  </a:cubicBezTo>
                  <a:cubicBezTo>
                    <a:pt x="93" y="193"/>
                    <a:pt x="93" y="193"/>
                    <a:pt x="93" y="193"/>
                  </a:cubicBezTo>
                  <a:cubicBezTo>
                    <a:pt x="94" y="192"/>
                    <a:pt x="94" y="192"/>
                    <a:pt x="94" y="192"/>
                  </a:cubicBezTo>
                  <a:cubicBezTo>
                    <a:pt x="94" y="191"/>
                    <a:pt x="94" y="191"/>
                    <a:pt x="94" y="191"/>
                  </a:cubicBezTo>
                  <a:cubicBezTo>
                    <a:pt x="95" y="191"/>
                    <a:pt x="95" y="191"/>
                    <a:pt x="95" y="191"/>
                  </a:cubicBezTo>
                  <a:cubicBezTo>
                    <a:pt x="96" y="190"/>
                    <a:pt x="96" y="190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97" y="189"/>
                    <a:pt x="97" y="189"/>
                    <a:pt x="97" y="189"/>
                  </a:cubicBezTo>
                  <a:cubicBezTo>
                    <a:pt x="154" y="129"/>
                    <a:pt x="154" y="129"/>
                    <a:pt x="154" y="129"/>
                  </a:cubicBezTo>
                  <a:cubicBezTo>
                    <a:pt x="162" y="120"/>
                    <a:pt x="162" y="105"/>
                    <a:pt x="154" y="96"/>
                  </a:cubicBezTo>
                  <a:cubicBezTo>
                    <a:pt x="145" y="86"/>
                    <a:pt x="131" y="86"/>
                    <a:pt x="122" y="96"/>
                  </a:cubicBezTo>
                  <a:cubicBezTo>
                    <a:pt x="104" y="115"/>
                    <a:pt x="104" y="115"/>
                    <a:pt x="104" y="115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1"/>
                    <a:pt x="93" y="0"/>
                    <a:pt x="81" y="0"/>
                  </a:cubicBezTo>
                  <a:cubicBezTo>
                    <a:pt x="69" y="0"/>
                    <a:pt x="59" y="11"/>
                    <a:pt x="59" y="24"/>
                  </a:cubicBezTo>
                  <a:cubicBezTo>
                    <a:pt x="59" y="115"/>
                    <a:pt x="59" y="115"/>
                    <a:pt x="59" y="115"/>
                  </a:cubicBezTo>
                  <a:cubicBezTo>
                    <a:pt x="40" y="96"/>
                    <a:pt x="40" y="96"/>
                    <a:pt x="40" y="96"/>
                  </a:cubicBezTo>
                  <a:cubicBezTo>
                    <a:pt x="31" y="86"/>
                    <a:pt x="17" y="86"/>
                    <a:pt x="9" y="96"/>
                  </a:cubicBezTo>
                  <a:cubicBezTo>
                    <a:pt x="0" y="105"/>
                    <a:pt x="0" y="120"/>
                    <a:pt x="9" y="12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5" y="189"/>
                    <a:pt x="65" y="189"/>
                    <a:pt x="65" y="189"/>
                  </a:cubicBezTo>
                  <a:cubicBezTo>
                    <a:pt x="66" y="190"/>
                    <a:pt x="66" y="190"/>
                    <a:pt x="66" y="19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7451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877" name="Freeform 21"/>
            <p:cNvSpPr>
              <a:spLocks noEditPoints="1"/>
            </p:cNvSpPr>
            <p:nvPr/>
          </p:nvSpPr>
          <p:spPr bwMode="auto">
            <a:xfrm>
              <a:off x="1705" y="975"/>
              <a:ext cx="246" cy="250"/>
            </a:xfrm>
            <a:custGeom>
              <a:avLst/>
              <a:gdLst/>
              <a:ahLst/>
              <a:cxnLst>
                <a:cxn ang="0">
                  <a:pos x="74" y="151"/>
                </a:cxn>
                <a:cxn ang="0">
                  <a:pos x="74" y="151"/>
                </a:cxn>
                <a:cxn ang="0">
                  <a:pos x="56" y="0"/>
                </a:cxn>
                <a:cxn ang="0">
                  <a:pos x="56" y="87"/>
                </a:cxn>
                <a:cxn ang="0">
                  <a:pos x="30" y="59"/>
                </a:cxn>
                <a:cxn ang="0">
                  <a:pos x="5" y="59"/>
                </a:cxn>
                <a:cxn ang="0">
                  <a:pos x="5" y="86"/>
                </a:cxn>
                <a:cxn ang="0">
                  <a:pos x="62" y="146"/>
                </a:cxn>
                <a:cxn ang="0">
                  <a:pos x="62" y="146"/>
                </a:cxn>
                <a:cxn ang="0">
                  <a:pos x="63" y="147"/>
                </a:cxn>
                <a:cxn ang="0">
                  <a:pos x="64" y="148"/>
                </a:cxn>
                <a:cxn ang="0">
                  <a:pos x="64" y="148"/>
                </a:cxn>
                <a:cxn ang="0">
                  <a:pos x="65" y="148"/>
                </a:cxn>
                <a:cxn ang="0">
                  <a:pos x="65" y="149"/>
                </a:cxn>
                <a:cxn ang="0">
                  <a:pos x="67" y="149"/>
                </a:cxn>
                <a:cxn ang="0">
                  <a:pos x="67" y="150"/>
                </a:cxn>
                <a:cxn ang="0">
                  <a:pos x="68" y="150"/>
                </a:cxn>
                <a:cxn ang="0">
                  <a:pos x="69" y="150"/>
                </a:cxn>
                <a:cxn ang="0">
                  <a:pos x="70" y="151"/>
                </a:cxn>
                <a:cxn ang="0">
                  <a:pos x="71" y="151"/>
                </a:cxn>
                <a:cxn ang="0">
                  <a:pos x="72" y="151"/>
                </a:cxn>
                <a:cxn ang="0">
                  <a:pos x="72" y="151"/>
                </a:cxn>
                <a:cxn ang="0">
                  <a:pos x="74" y="151"/>
                </a:cxn>
                <a:cxn ang="0">
                  <a:pos x="76" y="151"/>
                </a:cxn>
                <a:cxn ang="0">
                  <a:pos x="77" y="151"/>
                </a:cxn>
                <a:cxn ang="0">
                  <a:pos x="78" y="151"/>
                </a:cxn>
                <a:cxn ang="0">
                  <a:pos x="78" y="151"/>
                </a:cxn>
                <a:cxn ang="0">
                  <a:pos x="79" y="150"/>
                </a:cxn>
                <a:cxn ang="0">
                  <a:pos x="80" y="150"/>
                </a:cxn>
                <a:cxn ang="0">
                  <a:pos x="81" y="150"/>
                </a:cxn>
                <a:cxn ang="0">
                  <a:pos x="82" y="149"/>
                </a:cxn>
                <a:cxn ang="0">
                  <a:pos x="82" y="149"/>
                </a:cxn>
                <a:cxn ang="0">
                  <a:pos x="83" y="149"/>
                </a:cxn>
                <a:cxn ang="0">
                  <a:pos x="84" y="148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6" y="146"/>
                </a:cxn>
                <a:cxn ang="0">
                  <a:pos x="87" y="146"/>
                </a:cxn>
                <a:cxn ang="0">
                  <a:pos x="149" y="72"/>
                </a:cxn>
                <a:cxn ang="0">
                  <a:pos x="143" y="86"/>
                </a:cxn>
                <a:cxn ang="0">
                  <a:pos x="87" y="146"/>
                </a:cxn>
                <a:cxn ang="0">
                  <a:pos x="85" y="147"/>
                </a:cxn>
                <a:cxn ang="0">
                  <a:pos x="85" y="147"/>
                </a:cxn>
                <a:cxn ang="0">
                  <a:pos x="84" y="148"/>
                </a:cxn>
                <a:cxn ang="0">
                  <a:pos x="83" y="148"/>
                </a:cxn>
                <a:cxn ang="0">
                  <a:pos x="83" y="149"/>
                </a:cxn>
                <a:cxn ang="0">
                  <a:pos x="82" y="149"/>
                </a:cxn>
                <a:cxn ang="0">
                  <a:pos x="81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0" y="150"/>
                </a:cxn>
                <a:cxn ang="0">
                  <a:pos x="83" y="92"/>
                </a:cxn>
              </a:cxnLst>
              <a:rect l="0" t="0" r="r" b="b"/>
              <a:pathLst>
                <a:path w="149" h="151">
                  <a:moveTo>
                    <a:pt x="74" y="151"/>
                  </a:move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moveTo>
                    <a:pt x="74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7"/>
                    <a:pt x="56" y="87"/>
                    <a:pt x="56" y="87"/>
                  </a:cubicBezTo>
                  <a:cubicBezTo>
                    <a:pt x="48" y="79"/>
                    <a:pt x="48" y="79"/>
                    <a:pt x="48" y="79"/>
                  </a:cubicBezTo>
                  <a:cubicBezTo>
                    <a:pt x="30" y="59"/>
                    <a:pt x="30" y="59"/>
                    <a:pt x="30" y="59"/>
                  </a:cubicBezTo>
                  <a:cubicBezTo>
                    <a:pt x="26" y="55"/>
                    <a:pt x="22" y="54"/>
                    <a:pt x="17" y="54"/>
                  </a:cubicBezTo>
                  <a:cubicBezTo>
                    <a:pt x="13" y="54"/>
                    <a:pt x="8" y="55"/>
                    <a:pt x="5" y="59"/>
                  </a:cubicBezTo>
                  <a:cubicBezTo>
                    <a:pt x="1" y="63"/>
                    <a:pt x="0" y="67"/>
                    <a:pt x="0" y="72"/>
                  </a:cubicBezTo>
                  <a:cubicBezTo>
                    <a:pt x="0" y="77"/>
                    <a:pt x="1" y="82"/>
                    <a:pt x="5" y="8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2" y="146"/>
                    <a:pt x="62" y="146"/>
                    <a:pt x="62" y="146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3" y="147"/>
                    <a:pt x="63" y="147"/>
                    <a:pt x="63" y="147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4" y="148"/>
                    <a:pt x="64" y="148"/>
                    <a:pt x="64" y="148"/>
                  </a:cubicBezTo>
                  <a:cubicBezTo>
                    <a:pt x="65" y="148"/>
                    <a:pt x="65" y="148"/>
                    <a:pt x="65" y="148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66" y="149"/>
                    <a:pt x="66" y="149"/>
                    <a:pt x="66" y="149"/>
                  </a:cubicBezTo>
                  <a:cubicBezTo>
                    <a:pt x="66" y="149"/>
                    <a:pt x="66" y="149"/>
                    <a:pt x="67" y="149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7" y="150"/>
                    <a:pt x="67" y="150"/>
                    <a:pt x="67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8" y="150"/>
                    <a:pt x="68" y="150"/>
                    <a:pt x="68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69" y="150"/>
                    <a:pt x="69" y="150"/>
                    <a:pt x="69" y="150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1" y="151"/>
                    <a:pt x="71" y="151"/>
                    <a:pt x="71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2" y="151"/>
                    <a:pt x="72" y="151"/>
                    <a:pt x="72" y="151"/>
                  </a:cubicBezTo>
                  <a:cubicBezTo>
                    <a:pt x="73" y="151"/>
                    <a:pt x="73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4" y="151"/>
                    <a:pt x="74" y="151"/>
                    <a:pt x="74" y="151"/>
                  </a:cubicBezTo>
                  <a:cubicBezTo>
                    <a:pt x="75" y="151"/>
                    <a:pt x="75" y="151"/>
                    <a:pt x="76" y="151"/>
                  </a:cubicBezTo>
                  <a:cubicBezTo>
                    <a:pt x="76" y="151"/>
                    <a:pt x="76" y="151"/>
                    <a:pt x="76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7" y="151"/>
                    <a:pt x="77" y="151"/>
                    <a:pt x="77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8" y="151"/>
                    <a:pt x="78" y="151"/>
                    <a:pt x="78" y="151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79" y="150"/>
                    <a:pt x="79" y="150"/>
                    <a:pt x="79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6" y="147"/>
                    <a:pt x="86" y="146"/>
                    <a:pt x="86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143" y="86"/>
                    <a:pt x="143" y="86"/>
                    <a:pt x="143" y="86"/>
                  </a:cubicBezTo>
                  <a:cubicBezTo>
                    <a:pt x="147" y="82"/>
                    <a:pt x="149" y="77"/>
                    <a:pt x="149" y="72"/>
                  </a:cubicBezTo>
                  <a:cubicBezTo>
                    <a:pt x="149" y="72"/>
                    <a:pt x="149" y="72"/>
                    <a:pt x="149" y="72"/>
                  </a:cubicBezTo>
                  <a:cubicBezTo>
                    <a:pt x="149" y="77"/>
                    <a:pt x="147" y="82"/>
                    <a:pt x="143" y="8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7" y="146"/>
                    <a:pt x="87" y="146"/>
                    <a:pt x="87" y="146"/>
                  </a:cubicBezTo>
                  <a:cubicBezTo>
                    <a:pt x="86" y="146"/>
                    <a:pt x="86" y="146"/>
                    <a:pt x="86" y="146"/>
                  </a:cubicBezTo>
                  <a:cubicBezTo>
                    <a:pt x="86" y="146"/>
                    <a:pt x="86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5" y="147"/>
                    <a:pt x="85" y="147"/>
                    <a:pt x="85" y="147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4" y="148"/>
                    <a:pt x="84" y="148"/>
                    <a:pt x="84" y="148"/>
                  </a:cubicBezTo>
                  <a:cubicBezTo>
                    <a:pt x="83" y="148"/>
                    <a:pt x="83" y="148"/>
                    <a:pt x="83" y="148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3" y="149"/>
                    <a:pt x="83" y="149"/>
                    <a:pt x="83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2" y="149"/>
                    <a:pt x="82" y="149"/>
                    <a:pt x="82" y="149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1" y="150"/>
                    <a:pt x="81" y="150"/>
                    <a:pt x="81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0" y="150"/>
                    <a:pt x="80" y="150"/>
                    <a:pt x="80" y="150"/>
                  </a:cubicBezTo>
                  <a:cubicBezTo>
                    <a:pt x="82" y="132"/>
                    <a:pt x="83" y="112"/>
                    <a:pt x="83" y="92"/>
                  </a:cubicBezTo>
                  <a:cubicBezTo>
                    <a:pt x="83" y="92"/>
                    <a:pt x="83" y="92"/>
                    <a:pt x="83" y="92"/>
                  </a:cubicBezTo>
                  <a:cubicBezTo>
                    <a:pt x="83" y="60"/>
                    <a:pt x="80" y="29"/>
                    <a:pt x="74" y="0"/>
                  </a:cubicBezTo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34902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28" name="Group 22"/>
          <p:cNvGrpSpPr>
            <a:grpSpLocks/>
          </p:cNvGrpSpPr>
          <p:nvPr/>
        </p:nvGrpSpPr>
        <p:grpSpPr bwMode="auto">
          <a:xfrm>
            <a:off x="1860550" y="3173413"/>
            <a:ext cx="2016125" cy="1658937"/>
            <a:chOff x="3339" y="2772"/>
            <a:chExt cx="834" cy="686"/>
          </a:xfrm>
        </p:grpSpPr>
        <p:sp>
          <p:nvSpPr>
            <p:cNvPr id="249879" name="Freeform 23"/>
            <p:cNvSpPr>
              <a:spLocks/>
            </p:cNvSpPr>
            <p:nvPr/>
          </p:nvSpPr>
          <p:spPr bwMode="auto">
            <a:xfrm>
              <a:off x="3339" y="2772"/>
              <a:ext cx="834" cy="686"/>
            </a:xfrm>
            <a:custGeom>
              <a:avLst/>
              <a:gdLst/>
              <a:ahLst/>
              <a:cxnLst>
                <a:cxn ang="0">
                  <a:pos x="168" y="415"/>
                </a:cxn>
                <a:cxn ang="0">
                  <a:pos x="99" y="379"/>
                </a:cxn>
                <a:cxn ang="0">
                  <a:pos x="14" y="244"/>
                </a:cxn>
                <a:cxn ang="0">
                  <a:pos x="14" y="171"/>
                </a:cxn>
                <a:cxn ang="0">
                  <a:pos x="99" y="36"/>
                </a:cxn>
                <a:cxn ang="0">
                  <a:pos x="168" y="0"/>
                </a:cxn>
                <a:cxn ang="0">
                  <a:pos x="338" y="0"/>
                </a:cxn>
                <a:cxn ang="0">
                  <a:pos x="407" y="36"/>
                </a:cxn>
                <a:cxn ang="0">
                  <a:pos x="492" y="171"/>
                </a:cxn>
                <a:cxn ang="0">
                  <a:pos x="492" y="244"/>
                </a:cxn>
                <a:cxn ang="0">
                  <a:pos x="407" y="379"/>
                </a:cxn>
                <a:cxn ang="0">
                  <a:pos x="338" y="415"/>
                </a:cxn>
                <a:cxn ang="0">
                  <a:pos x="168" y="415"/>
                </a:cxn>
              </a:cxnLst>
              <a:rect l="0" t="0" r="r" b="b"/>
              <a:pathLst>
                <a:path w="506" h="415">
                  <a:moveTo>
                    <a:pt x="168" y="415"/>
                  </a:moveTo>
                  <a:cubicBezTo>
                    <a:pt x="140" y="415"/>
                    <a:pt x="113" y="401"/>
                    <a:pt x="99" y="379"/>
                  </a:cubicBezTo>
                  <a:cubicBezTo>
                    <a:pt x="14" y="244"/>
                    <a:pt x="14" y="244"/>
                    <a:pt x="14" y="244"/>
                  </a:cubicBezTo>
                  <a:cubicBezTo>
                    <a:pt x="0" y="222"/>
                    <a:pt x="0" y="194"/>
                    <a:pt x="14" y="171"/>
                  </a:cubicBezTo>
                  <a:cubicBezTo>
                    <a:pt x="99" y="36"/>
                    <a:pt x="99" y="36"/>
                    <a:pt x="99" y="36"/>
                  </a:cubicBezTo>
                  <a:cubicBezTo>
                    <a:pt x="113" y="14"/>
                    <a:pt x="140" y="0"/>
                    <a:pt x="168" y="0"/>
                  </a:cubicBezTo>
                  <a:cubicBezTo>
                    <a:pt x="338" y="0"/>
                    <a:pt x="338" y="0"/>
                    <a:pt x="338" y="0"/>
                  </a:cubicBezTo>
                  <a:cubicBezTo>
                    <a:pt x="366" y="0"/>
                    <a:pt x="393" y="14"/>
                    <a:pt x="407" y="36"/>
                  </a:cubicBezTo>
                  <a:cubicBezTo>
                    <a:pt x="492" y="171"/>
                    <a:pt x="492" y="171"/>
                    <a:pt x="492" y="171"/>
                  </a:cubicBezTo>
                  <a:cubicBezTo>
                    <a:pt x="506" y="194"/>
                    <a:pt x="506" y="222"/>
                    <a:pt x="492" y="244"/>
                  </a:cubicBezTo>
                  <a:cubicBezTo>
                    <a:pt x="407" y="379"/>
                    <a:pt x="407" y="379"/>
                    <a:pt x="407" y="379"/>
                  </a:cubicBezTo>
                  <a:cubicBezTo>
                    <a:pt x="393" y="401"/>
                    <a:pt x="366" y="415"/>
                    <a:pt x="338" y="415"/>
                  </a:cubicBezTo>
                  <a:cubicBezTo>
                    <a:pt x="168" y="415"/>
                    <a:pt x="168" y="415"/>
                    <a:pt x="168" y="415"/>
                  </a:cubicBezTo>
                </a:path>
              </a:pathLst>
            </a:custGeom>
            <a:gradFill rotWithShape="1">
              <a:gsLst>
                <a:gs pos="0">
                  <a:schemeClr val="accent2">
                    <a:gamma/>
                    <a:tint val="60392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880" name="Freeform 24"/>
            <p:cNvSpPr>
              <a:spLocks/>
            </p:cNvSpPr>
            <p:nvPr/>
          </p:nvSpPr>
          <p:spPr bwMode="auto">
            <a:xfrm>
              <a:off x="3370" y="2846"/>
              <a:ext cx="772" cy="584"/>
            </a:xfrm>
            <a:custGeom>
              <a:avLst/>
              <a:gdLst/>
              <a:ahLst/>
              <a:cxnLst>
                <a:cxn ang="0">
                  <a:pos x="372" y="0"/>
                </a:cxn>
                <a:cxn ang="0">
                  <a:pos x="438" y="104"/>
                </a:cxn>
                <a:cxn ang="0">
                  <a:pos x="234" y="135"/>
                </a:cxn>
                <a:cxn ang="0">
                  <a:pos x="234" y="135"/>
                </a:cxn>
                <a:cxn ang="0">
                  <a:pos x="234" y="135"/>
                </a:cxn>
                <a:cxn ang="0">
                  <a:pos x="30" y="104"/>
                </a:cxn>
                <a:cxn ang="0">
                  <a:pos x="30" y="104"/>
                </a:cxn>
                <a:cxn ang="0">
                  <a:pos x="96" y="0"/>
                </a:cxn>
                <a:cxn ang="0">
                  <a:pos x="11" y="135"/>
                </a:cxn>
                <a:cxn ang="0">
                  <a:pos x="11" y="191"/>
                </a:cxn>
                <a:cxn ang="0">
                  <a:pos x="96" y="325"/>
                </a:cxn>
                <a:cxn ang="0">
                  <a:pos x="149" y="353"/>
                </a:cxn>
                <a:cxn ang="0">
                  <a:pos x="319" y="353"/>
                </a:cxn>
                <a:cxn ang="0">
                  <a:pos x="372" y="325"/>
                </a:cxn>
                <a:cxn ang="0">
                  <a:pos x="457" y="191"/>
                </a:cxn>
                <a:cxn ang="0">
                  <a:pos x="457" y="135"/>
                </a:cxn>
                <a:cxn ang="0">
                  <a:pos x="372" y="0"/>
                </a:cxn>
              </a:cxnLst>
              <a:rect l="0" t="0" r="r" b="b"/>
              <a:pathLst>
                <a:path w="468" h="353">
                  <a:moveTo>
                    <a:pt x="372" y="0"/>
                  </a:moveTo>
                  <a:cubicBezTo>
                    <a:pt x="438" y="104"/>
                    <a:pt x="438" y="104"/>
                    <a:pt x="438" y="104"/>
                  </a:cubicBezTo>
                  <a:cubicBezTo>
                    <a:pt x="379" y="123"/>
                    <a:pt x="309" y="135"/>
                    <a:pt x="234" y="135"/>
                  </a:cubicBezTo>
                  <a:cubicBezTo>
                    <a:pt x="234" y="135"/>
                    <a:pt x="234" y="135"/>
                    <a:pt x="234" y="135"/>
                  </a:cubicBezTo>
                  <a:cubicBezTo>
                    <a:pt x="234" y="135"/>
                    <a:pt x="234" y="135"/>
                    <a:pt x="234" y="135"/>
                  </a:cubicBezTo>
                  <a:cubicBezTo>
                    <a:pt x="159" y="135"/>
                    <a:pt x="89" y="123"/>
                    <a:pt x="30" y="104"/>
                  </a:cubicBezTo>
                  <a:cubicBezTo>
                    <a:pt x="30" y="104"/>
                    <a:pt x="30" y="104"/>
                    <a:pt x="30" y="104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11" y="135"/>
                    <a:pt x="11" y="135"/>
                    <a:pt x="11" y="135"/>
                  </a:cubicBezTo>
                  <a:cubicBezTo>
                    <a:pt x="0" y="152"/>
                    <a:pt x="0" y="173"/>
                    <a:pt x="11" y="191"/>
                  </a:cubicBezTo>
                  <a:cubicBezTo>
                    <a:pt x="96" y="325"/>
                    <a:pt x="96" y="325"/>
                    <a:pt x="96" y="325"/>
                  </a:cubicBezTo>
                  <a:cubicBezTo>
                    <a:pt x="107" y="343"/>
                    <a:pt x="127" y="353"/>
                    <a:pt x="149" y="353"/>
                  </a:cubicBezTo>
                  <a:cubicBezTo>
                    <a:pt x="319" y="353"/>
                    <a:pt x="319" y="353"/>
                    <a:pt x="319" y="353"/>
                  </a:cubicBezTo>
                  <a:cubicBezTo>
                    <a:pt x="341" y="353"/>
                    <a:pt x="361" y="343"/>
                    <a:pt x="372" y="325"/>
                  </a:cubicBezTo>
                  <a:cubicBezTo>
                    <a:pt x="457" y="191"/>
                    <a:pt x="457" y="191"/>
                    <a:pt x="457" y="191"/>
                  </a:cubicBezTo>
                  <a:cubicBezTo>
                    <a:pt x="468" y="173"/>
                    <a:pt x="468" y="152"/>
                    <a:pt x="457" y="135"/>
                  </a:cubicBezTo>
                  <a:cubicBezTo>
                    <a:pt x="372" y="0"/>
                    <a:pt x="372" y="0"/>
                    <a:pt x="372" y="0"/>
                  </a:cubicBez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0392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129" name="Text Box 25"/>
          <p:cNvSpPr txBox="1">
            <a:spLocks noChangeArrowheads="1"/>
          </p:cNvSpPr>
          <p:nvPr/>
        </p:nvSpPr>
        <p:spPr bwMode="auto">
          <a:xfrm>
            <a:off x="1947863" y="3668713"/>
            <a:ext cx="1857375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ko-KR" sz="3200" b="1">
                <a:solidFill>
                  <a:schemeClr val="bg1"/>
                </a:solidFill>
                <a:ea typeface="굴림" charset="-127"/>
              </a:rPr>
              <a:t>Concept</a:t>
            </a:r>
            <a:endParaRPr lang="en-US" altLang="zh-CN" sz="3200" b="1">
              <a:solidFill>
                <a:schemeClr val="bg1"/>
              </a:solidFill>
              <a:ea typeface="宋体" charset="-122"/>
            </a:endParaRPr>
          </a:p>
          <a:p>
            <a:pPr eaLnBrk="1" hangingPunct="1"/>
            <a:endParaRPr lang="en-US" altLang="zh-CN" sz="3200">
              <a:solidFill>
                <a:schemeClr val="bg1"/>
              </a:solidFill>
              <a:ea typeface="宋体" charset="-122"/>
            </a:endParaRPr>
          </a:p>
        </p:txBody>
      </p:sp>
      <p:grpSp>
        <p:nvGrpSpPr>
          <p:cNvPr id="5130" name="Group 27"/>
          <p:cNvGrpSpPr>
            <a:grpSpLocks/>
          </p:cNvGrpSpPr>
          <p:nvPr/>
        </p:nvGrpSpPr>
        <p:grpSpPr bwMode="auto">
          <a:xfrm>
            <a:off x="2433638" y="5522913"/>
            <a:ext cx="877887" cy="877887"/>
            <a:chOff x="3984" y="624"/>
            <a:chExt cx="553" cy="553"/>
          </a:xfrm>
        </p:grpSpPr>
        <p:grpSp>
          <p:nvGrpSpPr>
            <p:cNvPr id="5196" name="Group 28"/>
            <p:cNvGrpSpPr>
              <a:grpSpLocks/>
            </p:cNvGrpSpPr>
            <p:nvPr/>
          </p:nvGrpSpPr>
          <p:grpSpPr bwMode="auto">
            <a:xfrm>
              <a:off x="3984" y="624"/>
              <a:ext cx="553" cy="553"/>
              <a:chOff x="1994" y="1356"/>
              <a:chExt cx="1740" cy="1741"/>
            </a:xfrm>
          </p:grpSpPr>
          <p:sp>
            <p:nvSpPr>
              <p:cNvPr id="249885" name="Oval 29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1765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886" name="Oval 30"/>
              <p:cNvSpPr>
                <a:spLocks noChangeArrowheads="1"/>
              </p:cNvSpPr>
              <p:nvPr/>
            </p:nvSpPr>
            <p:spPr bwMode="auto">
              <a:xfrm>
                <a:off x="2176" y="1539"/>
                <a:ext cx="1375" cy="1379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887" name="Oval 31"/>
              <p:cNvSpPr>
                <a:spLocks noChangeArrowheads="1"/>
              </p:cNvSpPr>
              <p:nvPr/>
            </p:nvSpPr>
            <p:spPr bwMode="auto">
              <a:xfrm>
                <a:off x="2243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888" name="Freeform 32"/>
              <p:cNvSpPr>
                <a:spLocks/>
              </p:cNvSpPr>
              <p:nvPr/>
            </p:nvSpPr>
            <p:spPr bwMode="auto">
              <a:xfrm>
                <a:off x="2022" y="1406"/>
                <a:ext cx="828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12549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197" name="Freeform 33"/>
            <p:cNvSpPr>
              <a:spLocks/>
            </p:cNvSpPr>
            <p:nvPr/>
          </p:nvSpPr>
          <p:spPr bwMode="auto">
            <a:xfrm>
              <a:off x="4176" y="756"/>
              <a:ext cx="172" cy="275"/>
            </a:xfrm>
            <a:custGeom>
              <a:avLst/>
              <a:gdLst>
                <a:gd name="T0" fmla="*/ 55 w 102"/>
                <a:gd name="T1" fmla="*/ 72 h 163"/>
                <a:gd name="T2" fmla="*/ 51 w 102"/>
                <a:gd name="T3" fmla="*/ 72 h 163"/>
                <a:gd name="T4" fmla="*/ 27 w 102"/>
                <a:gd name="T5" fmla="*/ 54 h 163"/>
                <a:gd name="T6" fmla="*/ 51 w 102"/>
                <a:gd name="T7" fmla="*/ 37 h 163"/>
                <a:gd name="T8" fmla="*/ 74 w 102"/>
                <a:gd name="T9" fmla="*/ 54 h 163"/>
                <a:gd name="T10" fmla="*/ 88 w 102"/>
                <a:gd name="T11" fmla="*/ 64 h 163"/>
                <a:gd name="T12" fmla="*/ 102 w 102"/>
                <a:gd name="T13" fmla="*/ 54 h 163"/>
                <a:gd name="T14" fmla="*/ 66 w 102"/>
                <a:gd name="T15" fmla="*/ 19 h 163"/>
                <a:gd name="T16" fmla="*/ 68 w 102"/>
                <a:gd name="T17" fmla="*/ 13 h 163"/>
                <a:gd name="T18" fmla="*/ 51 w 102"/>
                <a:gd name="T19" fmla="*/ 0 h 163"/>
                <a:gd name="T20" fmla="*/ 33 w 102"/>
                <a:gd name="T21" fmla="*/ 13 h 163"/>
                <a:gd name="T22" fmla="*/ 35 w 102"/>
                <a:gd name="T23" fmla="*/ 19 h 163"/>
                <a:gd name="T24" fmla="*/ 0 w 102"/>
                <a:gd name="T25" fmla="*/ 54 h 163"/>
                <a:gd name="T26" fmla="*/ 47 w 102"/>
                <a:gd name="T27" fmla="*/ 92 h 163"/>
                <a:gd name="T28" fmla="*/ 51 w 102"/>
                <a:gd name="T29" fmla="*/ 92 h 163"/>
                <a:gd name="T30" fmla="*/ 74 w 102"/>
                <a:gd name="T31" fmla="*/ 110 h 163"/>
                <a:gd name="T32" fmla="*/ 51 w 102"/>
                <a:gd name="T33" fmla="*/ 127 h 163"/>
                <a:gd name="T34" fmla="*/ 27 w 102"/>
                <a:gd name="T35" fmla="*/ 110 h 163"/>
                <a:gd name="T36" fmla="*/ 13 w 102"/>
                <a:gd name="T37" fmla="*/ 100 h 163"/>
                <a:gd name="T38" fmla="*/ 0 w 102"/>
                <a:gd name="T39" fmla="*/ 110 h 163"/>
                <a:gd name="T40" fmla="*/ 35 w 102"/>
                <a:gd name="T41" fmla="*/ 145 h 163"/>
                <a:gd name="T42" fmla="*/ 33 w 102"/>
                <a:gd name="T43" fmla="*/ 150 h 163"/>
                <a:gd name="T44" fmla="*/ 51 w 102"/>
                <a:gd name="T45" fmla="*/ 163 h 163"/>
                <a:gd name="T46" fmla="*/ 68 w 102"/>
                <a:gd name="T47" fmla="*/ 150 h 163"/>
                <a:gd name="T48" fmla="*/ 66 w 102"/>
                <a:gd name="T49" fmla="*/ 145 h 163"/>
                <a:gd name="T50" fmla="*/ 102 w 102"/>
                <a:gd name="T51" fmla="*/ 110 h 163"/>
                <a:gd name="T52" fmla="*/ 55 w 102"/>
                <a:gd name="T53" fmla="*/ 72 h 16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2"/>
                <a:gd name="T82" fmla="*/ 0 h 163"/>
                <a:gd name="T83" fmla="*/ 102 w 102"/>
                <a:gd name="T84" fmla="*/ 163 h 16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2" h="163">
                  <a:moveTo>
                    <a:pt x="55" y="72"/>
                  </a:moveTo>
                  <a:cubicBezTo>
                    <a:pt x="53" y="72"/>
                    <a:pt x="52" y="72"/>
                    <a:pt x="51" y="72"/>
                  </a:cubicBezTo>
                  <a:cubicBezTo>
                    <a:pt x="37" y="72"/>
                    <a:pt x="27" y="64"/>
                    <a:pt x="27" y="54"/>
                  </a:cubicBezTo>
                  <a:cubicBezTo>
                    <a:pt x="27" y="45"/>
                    <a:pt x="37" y="37"/>
                    <a:pt x="51" y="37"/>
                  </a:cubicBezTo>
                  <a:cubicBezTo>
                    <a:pt x="64" y="37"/>
                    <a:pt x="74" y="45"/>
                    <a:pt x="74" y="54"/>
                  </a:cubicBezTo>
                  <a:cubicBezTo>
                    <a:pt x="74" y="60"/>
                    <a:pt x="80" y="64"/>
                    <a:pt x="88" y="64"/>
                  </a:cubicBezTo>
                  <a:cubicBezTo>
                    <a:pt x="95" y="64"/>
                    <a:pt x="102" y="60"/>
                    <a:pt x="102" y="54"/>
                  </a:cubicBezTo>
                  <a:cubicBezTo>
                    <a:pt x="102" y="38"/>
                    <a:pt x="86" y="24"/>
                    <a:pt x="66" y="19"/>
                  </a:cubicBezTo>
                  <a:cubicBezTo>
                    <a:pt x="67" y="17"/>
                    <a:pt x="68" y="15"/>
                    <a:pt x="68" y="13"/>
                  </a:cubicBezTo>
                  <a:cubicBezTo>
                    <a:pt x="68" y="6"/>
                    <a:pt x="60" y="0"/>
                    <a:pt x="51" y="0"/>
                  </a:cubicBezTo>
                  <a:cubicBezTo>
                    <a:pt x="41" y="0"/>
                    <a:pt x="33" y="6"/>
                    <a:pt x="33" y="13"/>
                  </a:cubicBezTo>
                  <a:cubicBezTo>
                    <a:pt x="33" y="15"/>
                    <a:pt x="34" y="17"/>
                    <a:pt x="35" y="19"/>
                  </a:cubicBezTo>
                  <a:cubicBezTo>
                    <a:pt x="15" y="24"/>
                    <a:pt x="0" y="38"/>
                    <a:pt x="0" y="54"/>
                  </a:cubicBezTo>
                  <a:cubicBezTo>
                    <a:pt x="0" y="74"/>
                    <a:pt x="20" y="90"/>
                    <a:pt x="47" y="92"/>
                  </a:cubicBezTo>
                  <a:cubicBezTo>
                    <a:pt x="48" y="92"/>
                    <a:pt x="49" y="92"/>
                    <a:pt x="51" y="92"/>
                  </a:cubicBezTo>
                  <a:cubicBezTo>
                    <a:pt x="64" y="92"/>
                    <a:pt x="74" y="100"/>
                    <a:pt x="74" y="110"/>
                  </a:cubicBezTo>
                  <a:cubicBezTo>
                    <a:pt x="74" y="119"/>
                    <a:pt x="64" y="127"/>
                    <a:pt x="51" y="127"/>
                  </a:cubicBezTo>
                  <a:cubicBezTo>
                    <a:pt x="37" y="127"/>
                    <a:pt x="27" y="119"/>
                    <a:pt x="27" y="110"/>
                  </a:cubicBezTo>
                  <a:cubicBezTo>
                    <a:pt x="27" y="104"/>
                    <a:pt x="21" y="100"/>
                    <a:pt x="13" y="100"/>
                  </a:cubicBezTo>
                  <a:cubicBezTo>
                    <a:pt x="6" y="100"/>
                    <a:pt x="0" y="104"/>
                    <a:pt x="0" y="110"/>
                  </a:cubicBezTo>
                  <a:cubicBezTo>
                    <a:pt x="0" y="126"/>
                    <a:pt x="14" y="140"/>
                    <a:pt x="35" y="145"/>
                  </a:cubicBezTo>
                  <a:cubicBezTo>
                    <a:pt x="34" y="147"/>
                    <a:pt x="33" y="148"/>
                    <a:pt x="33" y="150"/>
                  </a:cubicBezTo>
                  <a:cubicBezTo>
                    <a:pt x="33" y="157"/>
                    <a:pt x="41" y="163"/>
                    <a:pt x="51" y="163"/>
                  </a:cubicBezTo>
                  <a:cubicBezTo>
                    <a:pt x="60" y="163"/>
                    <a:pt x="68" y="157"/>
                    <a:pt x="68" y="150"/>
                  </a:cubicBezTo>
                  <a:cubicBezTo>
                    <a:pt x="68" y="148"/>
                    <a:pt x="67" y="147"/>
                    <a:pt x="66" y="145"/>
                  </a:cubicBezTo>
                  <a:cubicBezTo>
                    <a:pt x="87" y="140"/>
                    <a:pt x="102" y="126"/>
                    <a:pt x="102" y="110"/>
                  </a:cubicBezTo>
                  <a:cubicBezTo>
                    <a:pt x="102" y="90"/>
                    <a:pt x="81" y="74"/>
                    <a:pt x="55" y="7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31" name="Group 34"/>
          <p:cNvGrpSpPr>
            <a:grpSpLocks/>
          </p:cNvGrpSpPr>
          <p:nvPr/>
        </p:nvGrpSpPr>
        <p:grpSpPr bwMode="auto">
          <a:xfrm>
            <a:off x="2393950" y="1636713"/>
            <a:ext cx="877888" cy="877887"/>
            <a:chOff x="3312" y="624"/>
            <a:chExt cx="553" cy="553"/>
          </a:xfrm>
        </p:grpSpPr>
        <p:grpSp>
          <p:nvGrpSpPr>
            <p:cNvPr id="5190" name="Group 35"/>
            <p:cNvGrpSpPr>
              <a:grpSpLocks/>
            </p:cNvGrpSpPr>
            <p:nvPr/>
          </p:nvGrpSpPr>
          <p:grpSpPr bwMode="auto">
            <a:xfrm>
              <a:off x="3312" y="624"/>
              <a:ext cx="553" cy="553"/>
              <a:chOff x="1994" y="1356"/>
              <a:chExt cx="1740" cy="1741"/>
            </a:xfrm>
          </p:grpSpPr>
          <p:sp>
            <p:nvSpPr>
              <p:cNvPr id="249892" name="Oval 36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1765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893" name="Oval 37"/>
              <p:cNvSpPr>
                <a:spLocks noChangeArrowheads="1"/>
              </p:cNvSpPr>
              <p:nvPr/>
            </p:nvSpPr>
            <p:spPr bwMode="auto">
              <a:xfrm>
                <a:off x="2176" y="1539"/>
                <a:ext cx="1375" cy="1379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894" name="Oval 38"/>
              <p:cNvSpPr>
                <a:spLocks noChangeArrowheads="1"/>
              </p:cNvSpPr>
              <p:nvPr/>
            </p:nvSpPr>
            <p:spPr bwMode="auto">
              <a:xfrm>
                <a:off x="2243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895" name="Freeform 39"/>
              <p:cNvSpPr>
                <a:spLocks/>
              </p:cNvSpPr>
              <p:nvPr/>
            </p:nvSpPr>
            <p:spPr bwMode="auto">
              <a:xfrm>
                <a:off x="2022" y="1406"/>
                <a:ext cx="828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12549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191" name="Freeform 40"/>
            <p:cNvSpPr>
              <a:spLocks noEditPoints="1"/>
            </p:cNvSpPr>
            <p:nvPr/>
          </p:nvSpPr>
          <p:spPr bwMode="auto">
            <a:xfrm>
              <a:off x="3450" y="774"/>
              <a:ext cx="236" cy="242"/>
            </a:xfrm>
            <a:custGeom>
              <a:avLst/>
              <a:gdLst>
                <a:gd name="T0" fmla="*/ 135 w 140"/>
                <a:gd name="T1" fmla="*/ 16 h 143"/>
                <a:gd name="T2" fmla="*/ 90 w 140"/>
                <a:gd name="T3" fmla="*/ 0 h 143"/>
                <a:gd name="T4" fmla="*/ 23 w 140"/>
                <a:gd name="T5" fmla="*/ 49 h 143"/>
                <a:gd name="T6" fmla="*/ 7 w 140"/>
                <a:gd name="T7" fmla="*/ 49 h 143"/>
                <a:gd name="T8" fmla="*/ 0 w 140"/>
                <a:gd name="T9" fmla="*/ 56 h 143"/>
                <a:gd name="T10" fmla="*/ 7 w 140"/>
                <a:gd name="T11" fmla="*/ 63 h 143"/>
                <a:gd name="T12" fmla="*/ 115 w 140"/>
                <a:gd name="T13" fmla="*/ 63 h 143"/>
                <a:gd name="T14" fmla="*/ 122 w 140"/>
                <a:gd name="T15" fmla="*/ 56 h 143"/>
                <a:gd name="T16" fmla="*/ 115 w 140"/>
                <a:gd name="T17" fmla="*/ 49 h 143"/>
                <a:gd name="T18" fmla="*/ 45 w 140"/>
                <a:gd name="T19" fmla="*/ 49 h 143"/>
                <a:gd name="T20" fmla="*/ 90 w 140"/>
                <a:gd name="T21" fmla="*/ 21 h 143"/>
                <a:gd name="T22" fmla="*/ 122 w 140"/>
                <a:gd name="T23" fmla="*/ 33 h 143"/>
                <a:gd name="T24" fmla="*/ 137 w 140"/>
                <a:gd name="T25" fmla="*/ 31 h 143"/>
                <a:gd name="T26" fmla="*/ 135 w 140"/>
                <a:gd name="T27" fmla="*/ 16 h 143"/>
                <a:gd name="T28" fmla="*/ 113 w 140"/>
                <a:gd name="T29" fmla="*/ 116 h 143"/>
                <a:gd name="T30" fmla="*/ 90 w 140"/>
                <a:gd name="T31" fmla="*/ 122 h 143"/>
                <a:gd name="T32" fmla="*/ 85 w 140"/>
                <a:gd name="T33" fmla="*/ 121 h 143"/>
                <a:gd name="T34" fmla="*/ 45 w 140"/>
                <a:gd name="T35" fmla="*/ 93 h 143"/>
                <a:gd name="T36" fmla="*/ 100 w 140"/>
                <a:gd name="T37" fmla="*/ 93 h 143"/>
                <a:gd name="T38" fmla="*/ 107 w 140"/>
                <a:gd name="T39" fmla="*/ 86 h 143"/>
                <a:gd name="T40" fmla="*/ 100 w 140"/>
                <a:gd name="T41" fmla="*/ 79 h 143"/>
                <a:gd name="T42" fmla="*/ 12 w 140"/>
                <a:gd name="T43" fmla="*/ 79 h 143"/>
                <a:gd name="T44" fmla="*/ 5 w 140"/>
                <a:gd name="T45" fmla="*/ 86 h 143"/>
                <a:gd name="T46" fmla="*/ 12 w 140"/>
                <a:gd name="T47" fmla="*/ 93 h 143"/>
                <a:gd name="T48" fmla="*/ 22 w 140"/>
                <a:gd name="T49" fmla="*/ 93 h 143"/>
                <a:gd name="T50" fmla="*/ 83 w 140"/>
                <a:gd name="T51" fmla="*/ 142 h 143"/>
                <a:gd name="T52" fmla="*/ 90 w 140"/>
                <a:gd name="T53" fmla="*/ 143 h 143"/>
                <a:gd name="T54" fmla="*/ 123 w 140"/>
                <a:gd name="T55" fmla="*/ 134 h 143"/>
                <a:gd name="T56" fmla="*/ 127 w 140"/>
                <a:gd name="T57" fmla="*/ 120 h 143"/>
                <a:gd name="T58" fmla="*/ 113 w 140"/>
                <a:gd name="T59" fmla="*/ 116 h 14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0"/>
                <a:gd name="T91" fmla="*/ 0 h 143"/>
                <a:gd name="T92" fmla="*/ 140 w 140"/>
                <a:gd name="T93" fmla="*/ 143 h 14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0" h="143">
                  <a:moveTo>
                    <a:pt x="135" y="16"/>
                  </a:moveTo>
                  <a:cubicBezTo>
                    <a:pt x="122" y="6"/>
                    <a:pt x="106" y="0"/>
                    <a:pt x="90" y="0"/>
                  </a:cubicBezTo>
                  <a:cubicBezTo>
                    <a:pt x="59" y="0"/>
                    <a:pt x="32" y="20"/>
                    <a:pt x="23" y="49"/>
                  </a:cubicBezTo>
                  <a:cubicBezTo>
                    <a:pt x="7" y="49"/>
                    <a:pt x="7" y="49"/>
                    <a:pt x="7" y="49"/>
                  </a:cubicBezTo>
                  <a:cubicBezTo>
                    <a:pt x="3" y="49"/>
                    <a:pt x="0" y="52"/>
                    <a:pt x="0" y="56"/>
                  </a:cubicBezTo>
                  <a:cubicBezTo>
                    <a:pt x="0" y="60"/>
                    <a:pt x="3" y="63"/>
                    <a:pt x="7" y="63"/>
                  </a:cubicBezTo>
                  <a:cubicBezTo>
                    <a:pt x="115" y="63"/>
                    <a:pt x="115" y="63"/>
                    <a:pt x="115" y="63"/>
                  </a:cubicBezTo>
                  <a:cubicBezTo>
                    <a:pt x="119" y="63"/>
                    <a:pt x="122" y="60"/>
                    <a:pt x="122" y="56"/>
                  </a:cubicBezTo>
                  <a:cubicBezTo>
                    <a:pt x="122" y="52"/>
                    <a:pt x="119" y="49"/>
                    <a:pt x="115" y="49"/>
                  </a:cubicBezTo>
                  <a:cubicBezTo>
                    <a:pt x="45" y="49"/>
                    <a:pt x="45" y="49"/>
                    <a:pt x="45" y="49"/>
                  </a:cubicBezTo>
                  <a:cubicBezTo>
                    <a:pt x="54" y="32"/>
                    <a:pt x="71" y="21"/>
                    <a:pt x="90" y="21"/>
                  </a:cubicBezTo>
                  <a:cubicBezTo>
                    <a:pt x="102" y="21"/>
                    <a:pt x="113" y="25"/>
                    <a:pt x="122" y="33"/>
                  </a:cubicBezTo>
                  <a:cubicBezTo>
                    <a:pt x="126" y="36"/>
                    <a:pt x="133" y="36"/>
                    <a:pt x="137" y="31"/>
                  </a:cubicBezTo>
                  <a:cubicBezTo>
                    <a:pt x="140" y="27"/>
                    <a:pt x="140" y="20"/>
                    <a:pt x="135" y="16"/>
                  </a:cubicBezTo>
                  <a:close/>
                  <a:moveTo>
                    <a:pt x="113" y="116"/>
                  </a:moveTo>
                  <a:cubicBezTo>
                    <a:pt x="106" y="120"/>
                    <a:pt x="98" y="122"/>
                    <a:pt x="90" y="122"/>
                  </a:cubicBezTo>
                  <a:cubicBezTo>
                    <a:pt x="88" y="122"/>
                    <a:pt x="87" y="121"/>
                    <a:pt x="85" y="121"/>
                  </a:cubicBezTo>
                  <a:cubicBezTo>
                    <a:pt x="67" y="120"/>
                    <a:pt x="52" y="108"/>
                    <a:pt x="45" y="93"/>
                  </a:cubicBezTo>
                  <a:cubicBezTo>
                    <a:pt x="100" y="93"/>
                    <a:pt x="100" y="93"/>
                    <a:pt x="100" y="93"/>
                  </a:cubicBezTo>
                  <a:cubicBezTo>
                    <a:pt x="104" y="93"/>
                    <a:pt x="107" y="89"/>
                    <a:pt x="107" y="86"/>
                  </a:cubicBezTo>
                  <a:cubicBezTo>
                    <a:pt x="107" y="82"/>
                    <a:pt x="104" y="79"/>
                    <a:pt x="100" y="79"/>
                  </a:cubicBezTo>
                  <a:cubicBezTo>
                    <a:pt x="12" y="79"/>
                    <a:pt x="12" y="79"/>
                    <a:pt x="12" y="79"/>
                  </a:cubicBezTo>
                  <a:cubicBezTo>
                    <a:pt x="8" y="79"/>
                    <a:pt x="5" y="82"/>
                    <a:pt x="5" y="86"/>
                  </a:cubicBezTo>
                  <a:cubicBezTo>
                    <a:pt x="5" y="89"/>
                    <a:pt x="8" y="93"/>
                    <a:pt x="12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31" y="120"/>
                    <a:pt x="54" y="139"/>
                    <a:pt x="83" y="142"/>
                  </a:cubicBezTo>
                  <a:cubicBezTo>
                    <a:pt x="85" y="142"/>
                    <a:pt x="88" y="143"/>
                    <a:pt x="90" y="143"/>
                  </a:cubicBezTo>
                  <a:cubicBezTo>
                    <a:pt x="101" y="143"/>
                    <a:pt x="113" y="140"/>
                    <a:pt x="123" y="134"/>
                  </a:cubicBezTo>
                  <a:cubicBezTo>
                    <a:pt x="128" y="132"/>
                    <a:pt x="130" y="125"/>
                    <a:pt x="127" y="120"/>
                  </a:cubicBezTo>
                  <a:cubicBezTo>
                    <a:pt x="125" y="115"/>
                    <a:pt x="118" y="113"/>
                    <a:pt x="113" y="11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32" name="Group 41"/>
          <p:cNvGrpSpPr>
            <a:grpSpLocks/>
          </p:cNvGrpSpPr>
          <p:nvPr/>
        </p:nvGrpSpPr>
        <p:grpSpPr bwMode="auto">
          <a:xfrm>
            <a:off x="685800" y="4540250"/>
            <a:ext cx="877888" cy="877888"/>
            <a:chOff x="3312" y="2016"/>
            <a:chExt cx="553" cy="553"/>
          </a:xfrm>
        </p:grpSpPr>
        <p:grpSp>
          <p:nvGrpSpPr>
            <p:cNvPr id="5184" name="Group 42"/>
            <p:cNvGrpSpPr>
              <a:grpSpLocks/>
            </p:cNvGrpSpPr>
            <p:nvPr/>
          </p:nvGrpSpPr>
          <p:grpSpPr bwMode="auto">
            <a:xfrm>
              <a:off x="3312" y="2016"/>
              <a:ext cx="553" cy="553"/>
              <a:chOff x="1994" y="1356"/>
              <a:chExt cx="1740" cy="1741"/>
            </a:xfrm>
          </p:grpSpPr>
          <p:sp>
            <p:nvSpPr>
              <p:cNvPr id="249899" name="Oval 43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1765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00" name="Oval 44"/>
              <p:cNvSpPr>
                <a:spLocks noChangeArrowheads="1"/>
              </p:cNvSpPr>
              <p:nvPr/>
            </p:nvSpPr>
            <p:spPr bwMode="auto">
              <a:xfrm>
                <a:off x="2176" y="1539"/>
                <a:ext cx="1375" cy="1379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01" name="Oval 45"/>
              <p:cNvSpPr>
                <a:spLocks noChangeArrowheads="1"/>
              </p:cNvSpPr>
              <p:nvPr/>
            </p:nvSpPr>
            <p:spPr bwMode="auto">
              <a:xfrm>
                <a:off x="2243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02" name="Freeform 46"/>
              <p:cNvSpPr>
                <a:spLocks/>
              </p:cNvSpPr>
              <p:nvPr/>
            </p:nvSpPr>
            <p:spPr bwMode="auto">
              <a:xfrm>
                <a:off x="2022" y="1406"/>
                <a:ext cx="828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12549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185" name="Freeform 47"/>
            <p:cNvSpPr>
              <a:spLocks noEditPoints="1"/>
            </p:cNvSpPr>
            <p:nvPr/>
          </p:nvSpPr>
          <p:spPr bwMode="auto">
            <a:xfrm>
              <a:off x="3468" y="2160"/>
              <a:ext cx="258" cy="240"/>
            </a:xfrm>
            <a:custGeom>
              <a:avLst/>
              <a:gdLst>
                <a:gd name="T0" fmla="*/ 88 w 153"/>
                <a:gd name="T1" fmla="*/ 17 h 142"/>
                <a:gd name="T2" fmla="*/ 71 w 153"/>
                <a:gd name="T3" fmla="*/ 0 h 142"/>
                <a:gd name="T4" fmla="*/ 55 w 153"/>
                <a:gd name="T5" fmla="*/ 17 h 142"/>
                <a:gd name="T6" fmla="*/ 71 w 153"/>
                <a:gd name="T7" fmla="*/ 33 h 142"/>
                <a:gd name="T8" fmla="*/ 88 w 153"/>
                <a:gd name="T9" fmla="*/ 17 h 142"/>
                <a:gd name="T10" fmla="*/ 0 w 153"/>
                <a:gd name="T11" fmla="*/ 80 h 142"/>
                <a:gd name="T12" fmla="*/ 36 w 153"/>
                <a:gd name="T13" fmla="*/ 123 h 142"/>
                <a:gd name="T14" fmla="*/ 36 w 153"/>
                <a:gd name="T15" fmla="*/ 135 h 142"/>
                <a:gd name="T16" fmla="*/ 40 w 153"/>
                <a:gd name="T17" fmla="*/ 142 h 142"/>
                <a:gd name="T18" fmla="*/ 44 w 153"/>
                <a:gd name="T19" fmla="*/ 140 h 142"/>
                <a:gd name="T20" fmla="*/ 48 w 153"/>
                <a:gd name="T21" fmla="*/ 142 h 142"/>
                <a:gd name="T22" fmla="*/ 53 w 153"/>
                <a:gd name="T23" fmla="*/ 135 h 142"/>
                <a:gd name="T24" fmla="*/ 53 w 153"/>
                <a:gd name="T25" fmla="*/ 128 h 142"/>
                <a:gd name="T26" fmla="*/ 72 w 153"/>
                <a:gd name="T27" fmla="*/ 130 h 142"/>
                <a:gd name="T28" fmla="*/ 93 w 153"/>
                <a:gd name="T29" fmla="*/ 128 h 142"/>
                <a:gd name="T30" fmla="*/ 93 w 153"/>
                <a:gd name="T31" fmla="*/ 135 h 142"/>
                <a:gd name="T32" fmla="*/ 97 w 153"/>
                <a:gd name="T33" fmla="*/ 142 h 142"/>
                <a:gd name="T34" fmla="*/ 101 w 153"/>
                <a:gd name="T35" fmla="*/ 140 h 142"/>
                <a:gd name="T36" fmla="*/ 105 w 153"/>
                <a:gd name="T37" fmla="*/ 142 h 142"/>
                <a:gd name="T38" fmla="*/ 109 w 153"/>
                <a:gd name="T39" fmla="*/ 135 h 142"/>
                <a:gd name="T40" fmla="*/ 109 w 153"/>
                <a:gd name="T41" fmla="*/ 123 h 142"/>
                <a:gd name="T42" fmla="*/ 144 w 153"/>
                <a:gd name="T43" fmla="*/ 88 h 142"/>
                <a:gd name="T44" fmla="*/ 147 w 153"/>
                <a:gd name="T45" fmla="*/ 88 h 142"/>
                <a:gd name="T46" fmla="*/ 153 w 153"/>
                <a:gd name="T47" fmla="*/ 83 h 142"/>
                <a:gd name="T48" fmla="*/ 153 w 153"/>
                <a:gd name="T49" fmla="*/ 73 h 142"/>
                <a:gd name="T50" fmla="*/ 147 w 153"/>
                <a:gd name="T51" fmla="*/ 68 h 142"/>
                <a:gd name="T52" fmla="*/ 143 w 153"/>
                <a:gd name="T53" fmla="*/ 68 h 142"/>
                <a:gd name="T54" fmla="*/ 130 w 153"/>
                <a:gd name="T55" fmla="*/ 49 h 142"/>
                <a:gd name="T56" fmla="*/ 131 w 153"/>
                <a:gd name="T57" fmla="*/ 16 h 142"/>
                <a:gd name="T58" fmla="*/ 113 w 153"/>
                <a:gd name="T59" fmla="*/ 39 h 142"/>
                <a:gd name="T60" fmla="*/ 86 w 153"/>
                <a:gd name="T61" fmla="*/ 31 h 142"/>
                <a:gd name="T62" fmla="*/ 71 w 153"/>
                <a:gd name="T63" fmla="*/ 37 h 142"/>
                <a:gd name="T64" fmla="*/ 57 w 153"/>
                <a:gd name="T65" fmla="*/ 31 h 142"/>
                <a:gd name="T66" fmla="*/ 0 w 153"/>
                <a:gd name="T67" fmla="*/ 80 h 142"/>
                <a:gd name="T68" fmla="*/ 46 w 153"/>
                <a:gd name="T69" fmla="*/ 45 h 142"/>
                <a:gd name="T70" fmla="*/ 72 w 153"/>
                <a:gd name="T71" fmla="*/ 40 h 142"/>
                <a:gd name="T72" fmla="*/ 99 w 153"/>
                <a:gd name="T73" fmla="*/ 44 h 142"/>
                <a:gd name="T74" fmla="*/ 100 w 153"/>
                <a:gd name="T75" fmla="*/ 47 h 142"/>
                <a:gd name="T76" fmla="*/ 97 w 153"/>
                <a:gd name="T77" fmla="*/ 49 h 142"/>
                <a:gd name="T78" fmla="*/ 72 w 153"/>
                <a:gd name="T79" fmla="*/ 45 h 142"/>
                <a:gd name="T80" fmla="*/ 47 w 153"/>
                <a:gd name="T81" fmla="*/ 49 h 142"/>
                <a:gd name="T82" fmla="*/ 44 w 153"/>
                <a:gd name="T83" fmla="*/ 47 h 142"/>
                <a:gd name="T84" fmla="*/ 46 w 153"/>
                <a:gd name="T85" fmla="*/ 45 h 14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53"/>
                <a:gd name="T130" fmla="*/ 0 h 142"/>
                <a:gd name="T131" fmla="*/ 153 w 153"/>
                <a:gd name="T132" fmla="*/ 142 h 14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53" h="142">
                  <a:moveTo>
                    <a:pt x="88" y="17"/>
                  </a:moveTo>
                  <a:cubicBezTo>
                    <a:pt x="88" y="7"/>
                    <a:pt x="80" y="0"/>
                    <a:pt x="71" y="0"/>
                  </a:cubicBezTo>
                  <a:cubicBezTo>
                    <a:pt x="62" y="0"/>
                    <a:pt x="55" y="7"/>
                    <a:pt x="55" y="17"/>
                  </a:cubicBezTo>
                  <a:cubicBezTo>
                    <a:pt x="55" y="26"/>
                    <a:pt x="62" y="33"/>
                    <a:pt x="71" y="33"/>
                  </a:cubicBezTo>
                  <a:cubicBezTo>
                    <a:pt x="80" y="33"/>
                    <a:pt x="88" y="26"/>
                    <a:pt x="88" y="17"/>
                  </a:cubicBezTo>
                  <a:close/>
                  <a:moveTo>
                    <a:pt x="0" y="80"/>
                  </a:moveTo>
                  <a:cubicBezTo>
                    <a:pt x="0" y="98"/>
                    <a:pt x="15" y="114"/>
                    <a:pt x="36" y="123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8"/>
                    <a:pt x="38" y="141"/>
                    <a:pt x="40" y="142"/>
                  </a:cubicBezTo>
                  <a:cubicBezTo>
                    <a:pt x="41" y="141"/>
                    <a:pt x="42" y="140"/>
                    <a:pt x="44" y="140"/>
                  </a:cubicBezTo>
                  <a:cubicBezTo>
                    <a:pt x="46" y="140"/>
                    <a:pt x="47" y="141"/>
                    <a:pt x="48" y="142"/>
                  </a:cubicBezTo>
                  <a:cubicBezTo>
                    <a:pt x="51" y="141"/>
                    <a:pt x="53" y="138"/>
                    <a:pt x="53" y="135"/>
                  </a:cubicBezTo>
                  <a:cubicBezTo>
                    <a:pt x="53" y="128"/>
                    <a:pt x="53" y="128"/>
                    <a:pt x="53" y="128"/>
                  </a:cubicBezTo>
                  <a:cubicBezTo>
                    <a:pt x="59" y="129"/>
                    <a:pt x="66" y="130"/>
                    <a:pt x="72" y="130"/>
                  </a:cubicBezTo>
                  <a:cubicBezTo>
                    <a:pt x="80" y="130"/>
                    <a:pt x="86" y="129"/>
                    <a:pt x="93" y="128"/>
                  </a:cubicBezTo>
                  <a:cubicBezTo>
                    <a:pt x="93" y="135"/>
                    <a:pt x="93" y="135"/>
                    <a:pt x="93" y="135"/>
                  </a:cubicBezTo>
                  <a:cubicBezTo>
                    <a:pt x="93" y="138"/>
                    <a:pt x="95" y="140"/>
                    <a:pt x="97" y="142"/>
                  </a:cubicBezTo>
                  <a:cubicBezTo>
                    <a:pt x="98" y="141"/>
                    <a:pt x="99" y="140"/>
                    <a:pt x="101" y="140"/>
                  </a:cubicBezTo>
                  <a:cubicBezTo>
                    <a:pt x="103" y="140"/>
                    <a:pt x="104" y="141"/>
                    <a:pt x="105" y="142"/>
                  </a:cubicBezTo>
                  <a:cubicBezTo>
                    <a:pt x="108" y="141"/>
                    <a:pt x="109" y="138"/>
                    <a:pt x="109" y="135"/>
                  </a:cubicBezTo>
                  <a:cubicBezTo>
                    <a:pt x="109" y="123"/>
                    <a:pt x="109" y="123"/>
                    <a:pt x="109" y="123"/>
                  </a:cubicBezTo>
                  <a:cubicBezTo>
                    <a:pt x="127" y="116"/>
                    <a:pt x="140" y="103"/>
                    <a:pt x="144" y="88"/>
                  </a:cubicBezTo>
                  <a:cubicBezTo>
                    <a:pt x="147" y="88"/>
                    <a:pt x="147" y="88"/>
                    <a:pt x="147" y="88"/>
                  </a:cubicBezTo>
                  <a:cubicBezTo>
                    <a:pt x="150" y="88"/>
                    <a:pt x="153" y="86"/>
                    <a:pt x="153" y="83"/>
                  </a:cubicBezTo>
                  <a:cubicBezTo>
                    <a:pt x="153" y="73"/>
                    <a:pt x="153" y="73"/>
                    <a:pt x="153" y="73"/>
                  </a:cubicBezTo>
                  <a:cubicBezTo>
                    <a:pt x="153" y="70"/>
                    <a:pt x="150" y="68"/>
                    <a:pt x="147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0" y="61"/>
                    <a:pt x="136" y="55"/>
                    <a:pt x="130" y="49"/>
                  </a:cubicBezTo>
                  <a:cubicBezTo>
                    <a:pt x="126" y="40"/>
                    <a:pt x="131" y="16"/>
                    <a:pt x="131" y="16"/>
                  </a:cubicBezTo>
                  <a:cubicBezTo>
                    <a:pt x="131" y="16"/>
                    <a:pt x="116" y="21"/>
                    <a:pt x="113" y="39"/>
                  </a:cubicBezTo>
                  <a:cubicBezTo>
                    <a:pt x="105" y="35"/>
                    <a:pt x="96" y="32"/>
                    <a:pt x="86" y="31"/>
                  </a:cubicBezTo>
                  <a:cubicBezTo>
                    <a:pt x="82" y="35"/>
                    <a:pt x="77" y="37"/>
                    <a:pt x="71" y="37"/>
                  </a:cubicBezTo>
                  <a:cubicBezTo>
                    <a:pt x="66" y="37"/>
                    <a:pt x="61" y="35"/>
                    <a:pt x="57" y="31"/>
                  </a:cubicBezTo>
                  <a:cubicBezTo>
                    <a:pt x="24" y="36"/>
                    <a:pt x="0" y="56"/>
                    <a:pt x="0" y="80"/>
                  </a:cubicBezTo>
                  <a:close/>
                  <a:moveTo>
                    <a:pt x="46" y="45"/>
                  </a:moveTo>
                  <a:cubicBezTo>
                    <a:pt x="54" y="42"/>
                    <a:pt x="63" y="40"/>
                    <a:pt x="72" y="40"/>
                  </a:cubicBezTo>
                  <a:cubicBezTo>
                    <a:pt x="81" y="40"/>
                    <a:pt x="91" y="42"/>
                    <a:pt x="99" y="44"/>
                  </a:cubicBezTo>
                  <a:cubicBezTo>
                    <a:pt x="100" y="45"/>
                    <a:pt x="101" y="46"/>
                    <a:pt x="100" y="47"/>
                  </a:cubicBezTo>
                  <a:cubicBezTo>
                    <a:pt x="100" y="48"/>
                    <a:pt x="99" y="49"/>
                    <a:pt x="97" y="49"/>
                  </a:cubicBezTo>
                  <a:cubicBezTo>
                    <a:pt x="90" y="46"/>
                    <a:pt x="81" y="45"/>
                    <a:pt x="72" y="45"/>
                  </a:cubicBezTo>
                  <a:cubicBezTo>
                    <a:pt x="64" y="45"/>
                    <a:pt x="55" y="46"/>
                    <a:pt x="47" y="49"/>
                  </a:cubicBezTo>
                  <a:cubicBezTo>
                    <a:pt x="46" y="49"/>
                    <a:pt x="45" y="49"/>
                    <a:pt x="44" y="47"/>
                  </a:cubicBezTo>
                  <a:cubicBezTo>
                    <a:pt x="44" y="46"/>
                    <a:pt x="44" y="45"/>
                    <a:pt x="46" y="4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33" name="Group 48"/>
          <p:cNvGrpSpPr>
            <a:grpSpLocks/>
          </p:cNvGrpSpPr>
          <p:nvPr/>
        </p:nvGrpSpPr>
        <p:grpSpPr bwMode="auto">
          <a:xfrm>
            <a:off x="4154488" y="4419600"/>
            <a:ext cx="877887" cy="877888"/>
            <a:chOff x="3312" y="1344"/>
            <a:chExt cx="553" cy="553"/>
          </a:xfrm>
        </p:grpSpPr>
        <p:grpSp>
          <p:nvGrpSpPr>
            <p:cNvPr id="5178" name="Group 49"/>
            <p:cNvGrpSpPr>
              <a:grpSpLocks/>
            </p:cNvGrpSpPr>
            <p:nvPr/>
          </p:nvGrpSpPr>
          <p:grpSpPr bwMode="auto">
            <a:xfrm>
              <a:off x="3312" y="1344"/>
              <a:ext cx="553" cy="553"/>
              <a:chOff x="1994" y="1356"/>
              <a:chExt cx="1740" cy="1741"/>
            </a:xfrm>
          </p:grpSpPr>
          <p:sp>
            <p:nvSpPr>
              <p:cNvPr id="249906" name="Oval 50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1765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07" name="Oval 51"/>
              <p:cNvSpPr>
                <a:spLocks noChangeArrowheads="1"/>
              </p:cNvSpPr>
              <p:nvPr/>
            </p:nvSpPr>
            <p:spPr bwMode="auto">
              <a:xfrm>
                <a:off x="2176" y="1539"/>
                <a:ext cx="1375" cy="1379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08" name="Oval 52"/>
              <p:cNvSpPr>
                <a:spLocks noChangeArrowheads="1"/>
              </p:cNvSpPr>
              <p:nvPr/>
            </p:nvSpPr>
            <p:spPr bwMode="auto">
              <a:xfrm>
                <a:off x="2243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09" name="Freeform 53"/>
              <p:cNvSpPr>
                <a:spLocks/>
              </p:cNvSpPr>
              <p:nvPr/>
            </p:nvSpPr>
            <p:spPr bwMode="auto">
              <a:xfrm>
                <a:off x="2022" y="1406"/>
                <a:ext cx="828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12549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179" name="Freeform 54"/>
            <p:cNvSpPr>
              <a:spLocks noEditPoints="1"/>
            </p:cNvSpPr>
            <p:nvPr/>
          </p:nvSpPr>
          <p:spPr bwMode="auto">
            <a:xfrm>
              <a:off x="3432" y="1482"/>
              <a:ext cx="324" cy="228"/>
            </a:xfrm>
            <a:custGeom>
              <a:avLst/>
              <a:gdLst>
                <a:gd name="T0" fmla="*/ 84 w 192"/>
                <a:gd name="T1" fmla="*/ 10 h 135"/>
                <a:gd name="T2" fmla="*/ 71 w 192"/>
                <a:gd name="T3" fmla="*/ 33 h 135"/>
                <a:gd name="T4" fmla="*/ 66 w 192"/>
                <a:gd name="T5" fmla="*/ 40 h 135"/>
                <a:gd name="T6" fmla="*/ 0 w 192"/>
                <a:gd name="T7" fmla="*/ 102 h 135"/>
                <a:gd name="T8" fmla="*/ 6 w 192"/>
                <a:gd name="T9" fmla="*/ 112 h 135"/>
                <a:gd name="T10" fmla="*/ 11 w 192"/>
                <a:gd name="T11" fmla="*/ 98 h 135"/>
                <a:gd name="T12" fmla="*/ 16 w 192"/>
                <a:gd name="T13" fmla="*/ 101 h 135"/>
                <a:gd name="T14" fmla="*/ 21 w 192"/>
                <a:gd name="T15" fmla="*/ 104 h 135"/>
                <a:gd name="T16" fmla="*/ 27 w 192"/>
                <a:gd name="T17" fmla="*/ 107 h 135"/>
                <a:gd name="T18" fmla="*/ 34 w 192"/>
                <a:gd name="T19" fmla="*/ 109 h 135"/>
                <a:gd name="T20" fmla="*/ 41 w 192"/>
                <a:gd name="T21" fmla="*/ 111 h 135"/>
                <a:gd name="T22" fmla="*/ 49 w 192"/>
                <a:gd name="T23" fmla="*/ 112 h 135"/>
                <a:gd name="T24" fmla="*/ 56 w 192"/>
                <a:gd name="T25" fmla="*/ 113 h 135"/>
                <a:gd name="T26" fmla="*/ 64 w 192"/>
                <a:gd name="T27" fmla="*/ 114 h 135"/>
                <a:gd name="T28" fmla="*/ 68 w 192"/>
                <a:gd name="T29" fmla="*/ 114 h 135"/>
                <a:gd name="T30" fmla="*/ 76 w 192"/>
                <a:gd name="T31" fmla="*/ 113 h 135"/>
                <a:gd name="T32" fmla="*/ 84 w 192"/>
                <a:gd name="T33" fmla="*/ 112 h 135"/>
                <a:gd name="T34" fmla="*/ 91 w 192"/>
                <a:gd name="T35" fmla="*/ 111 h 135"/>
                <a:gd name="T36" fmla="*/ 98 w 192"/>
                <a:gd name="T37" fmla="*/ 109 h 135"/>
                <a:gd name="T38" fmla="*/ 105 w 192"/>
                <a:gd name="T39" fmla="*/ 107 h 135"/>
                <a:gd name="T40" fmla="*/ 111 w 192"/>
                <a:gd name="T41" fmla="*/ 104 h 135"/>
                <a:gd name="T42" fmla="*/ 116 w 192"/>
                <a:gd name="T43" fmla="*/ 101 h 135"/>
                <a:gd name="T44" fmla="*/ 71 w 192"/>
                <a:gd name="T45" fmla="*/ 43 h 135"/>
                <a:gd name="T46" fmla="*/ 71 w 192"/>
                <a:gd name="T47" fmla="*/ 46 h 135"/>
                <a:gd name="T48" fmla="*/ 107 w 192"/>
                <a:gd name="T49" fmla="*/ 93 h 135"/>
                <a:gd name="T50" fmla="*/ 114 w 192"/>
                <a:gd name="T51" fmla="*/ 97 h 135"/>
                <a:gd name="T52" fmla="*/ 120 w 192"/>
                <a:gd name="T53" fmla="*/ 101 h 135"/>
                <a:gd name="T54" fmla="*/ 139 w 192"/>
                <a:gd name="T55" fmla="*/ 90 h 135"/>
                <a:gd name="T56" fmla="*/ 145 w 192"/>
                <a:gd name="T57" fmla="*/ 93 h 135"/>
                <a:gd name="T58" fmla="*/ 154 w 192"/>
                <a:gd name="T59" fmla="*/ 97 h 135"/>
                <a:gd name="T60" fmla="*/ 150 w 192"/>
                <a:gd name="T61" fmla="*/ 110 h 135"/>
                <a:gd name="T62" fmla="*/ 156 w 192"/>
                <a:gd name="T63" fmla="*/ 113 h 135"/>
                <a:gd name="T64" fmla="*/ 164 w 192"/>
                <a:gd name="T65" fmla="*/ 112 h 135"/>
                <a:gd name="T66" fmla="*/ 173 w 192"/>
                <a:gd name="T67" fmla="*/ 109 h 135"/>
                <a:gd name="T68" fmla="*/ 189 w 192"/>
                <a:gd name="T69" fmla="*/ 93 h 135"/>
                <a:gd name="T70" fmla="*/ 74 w 192"/>
                <a:gd name="T71" fmla="*/ 51 h 135"/>
                <a:gd name="T72" fmla="*/ 42 w 192"/>
                <a:gd name="T73" fmla="*/ 92 h 135"/>
                <a:gd name="T74" fmla="*/ 49 w 192"/>
                <a:gd name="T75" fmla="*/ 63 h 135"/>
                <a:gd name="T76" fmla="*/ 65 w 192"/>
                <a:gd name="T77" fmla="*/ 86 h 135"/>
                <a:gd name="T78" fmla="*/ 75 w 192"/>
                <a:gd name="T79" fmla="*/ 54 h 135"/>
                <a:gd name="T80" fmla="*/ 75 w 192"/>
                <a:gd name="T81" fmla="*/ 54 h 135"/>
                <a:gd name="T82" fmla="*/ 79 w 192"/>
                <a:gd name="T83" fmla="*/ 62 h 135"/>
                <a:gd name="T84" fmla="*/ 96 w 192"/>
                <a:gd name="T85" fmla="*/ 52 h 135"/>
                <a:gd name="T86" fmla="*/ 85 w 192"/>
                <a:gd name="T87" fmla="*/ 71 h 135"/>
                <a:gd name="T88" fmla="*/ 87 w 192"/>
                <a:gd name="T89" fmla="*/ 74 h 135"/>
                <a:gd name="T90" fmla="*/ 105 w 192"/>
                <a:gd name="T91" fmla="*/ 64 h 135"/>
                <a:gd name="T92" fmla="*/ 95 w 192"/>
                <a:gd name="T93" fmla="*/ 82 h 135"/>
                <a:gd name="T94" fmla="*/ 98 w 192"/>
                <a:gd name="T95" fmla="*/ 86 h 135"/>
                <a:gd name="T96" fmla="*/ 113 w 192"/>
                <a:gd name="T97" fmla="*/ 72 h 135"/>
                <a:gd name="T98" fmla="*/ 129 w 192"/>
                <a:gd name="T99" fmla="*/ 14 h 135"/>
                <a:gd name="T100" fmla="*/ 182 w 192"/>
                <a:gd name="T101" fmla="*/ 72 h 135"/>
                <a:gd name="T102" fmla="*/ 127 w 192"/>
                <a:gd name="T103" fmla="*/ 60 h 135"/>
                <a:gd name="T104" fmla="*/ 112 w 192"/>
                <a:gd name="T105" fmla="*/ 26 h 135"/>
                <a:gd name="T106" fmla="*/ 141 w 192"/>
                <a:gd name="T107" fmla="*/ 69 h 135"/>
                <a:gd name="T108" fmla="*/ 119 w 192"/>
                <a:gd name="T109" fmla="*/ 120 h 135"/>
                <a:gd name="T110" fmla="*/ 123 w 192"/>
                <a:gd name="T111" fmla="*/ 116 h 135"/>
                <a:gd name="T112" fmla="*/ 122 w 192"/>
                <a:gd name="T113" fmla="*/ 104 h 13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92"/>
                <a:gd name="T172" fmla="*/ 0 h 135"/>
                <a:gd name="T173" fmla="*/ 192 w 192"/>
                <a:gd name="T174" fmla="*/ 135 h 13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92" h="135">
                  <a:moveTo>
                    <a:pt x="190" y="77"/>
                  </a:moveTo>
                  <a:cubicBezTo>
                    <a:pt x="186" y="53"/>
                    <a:pt x="158" y="23"/>
                    <a:pt x="128" y="9"/>
                  </a:cubicBezTo>
                  <a:cubicBezTo>
                    <a:pt x="109" y="0"/>
                    <a:pt x="95" y="0"/>
                    <a:pt x="87" y="6"/>
                  </a:cubicBezTo>
                  <a:cubicBezTo>
                    <a:pt x="87" y="7"/>
                    <a:pt x="87" y="7"/>
                    <a:pt x="87" y="7"/>
                  </a:cubicBezTo>
                  <a:cubicBezTo>
                    <a:pt x="86" y="7"/>
                    <a:pt x="86" y="7"/>
                    <a:pt x="86" y="7"/>
                  </a:cubicBezTo>
                  <a:cubicBezTo>
                    <a:pt x="86" y="8"/>
                    <a:pt x="85" y="9"/>
                    <a:pt x="84" y="10"/>
                  </a:cubicBezTo>
                  <a:cubicBezTo>
                    <a:pt x="75" y="22"/>
                    <a:pt x="75" y="22"/>
                    <a:pt x="75" y="22"/>
                  </a:cubicBezTo>
                  <a:cubicBezTo>
                    <a:pt x="74" y="23"/>
                    <a:pt x="74" y="23"/>
                    <a:pt x="74" y="24"/>
                  </a:cubicBezTo>
                  <a:cubicBezTo>
                    <a:pt x="72" y="26"/>
                    <a:pt x="72" y="26"/>
                    <a:pt x="72" y="26"/>
                  </a:cubicBezTo>
                  <a:cubicBezTo>
                    <a:pt x="72" y="27"/>
                    <a:pt x="72" y="28"/>
                    <a:pt x="72" y="29"/>
                  </a:cubicBezTo>
                  <a:cubicBezTo>
                    <a:pt x="71" y="31"/>
                    <a:pt x="71" y="31"/>
                    <a:pt x="71" y="31"/>
                  </a:cubicBezTo>
                  <a:cubicBezTo>
                    <a:pt x="70" y="31"/>
                    <a:pt x="70" y="33"/>
                    <a:pt x="71" y="33"/>
                  </a:cubicBezTo>
                  <a:cubicBezTo>
                    <a:pt x="71" y="33"/>
                    <a:pt x="72" y="33"/>
                    <a:pt x="72" y="33"/>
                  </a:cubicBezTo>
                  <a:cubicBezTo>
                    <a:pt x="70" y="35"/>
                    <a:pt x="70" y="35"/>
                    <a:pt x="70" y="35"/>
                  </a:cubicBezTo>
                  <a:cubicBezTo>
                    <a:pt x="70" y="36"/>
                    <a:pt x="70" y="37"/>
                    <a:pt x="71" y="38"/>
                  </a:cubicBezTo>
                  <a:cubicBezTo>
                    <a:pt x="71" y="38"/>
                    <a:pt x="72" y="38"/>
                    <a:pt x="72" y="38"/>
                  </a:cubicBezTo>
                  <a:cubicBezTo>
                    <a:pt x="71" y="40"/>
                    <a:pt x="71" y="40"/>
                    <a:pt x="71" y="40"/>
                  </a:cubicBezTo>
                  <a:cubicBezTo>
                    <a:pt x="69" y="40"/>
                    <a:pt x="68" y="40"/>
                    <a:pt x="66" y="40"/>
                  </a:cubicBezTo>
                  <a:cubicBezTo>
                    <a:pt x="30" y="40"/>
                    <a:pt x="0" y="5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8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3"/>
                    <a:pt x="1" y="103"/>
                    <a:pt x="2" y="103"/>
                  </a:cubicBezTo>
                  <a:cubicBezTo>
                    <a:pt x="2" y="106"/>
                    <a:pt x="2" y="106"/>
                    <a:pt x="2" y="106"/>
                  </a:cubicBezTo>
                  <a:cubicBezTo>
                    <a:pt x="2" y="107"/>
                    <a:pt x="2" y="108"/>
                    <a:pt x="3" y="108"/>
                  </a:cubicBezTo>
                  <a:cubicBezTo>
                    <a:pt x="4" y="108"/>
                    <a:pt x="4" y="108"/>
                    <a:pt x="4" y="108"/>
                  </a:cubicBezTo>
                  <a:cubicBezTo>
                    <a:pt x="4" y="110"/>
                    <a:pt x="4" y="110"/>
                    <a:pt x="4" y="110"/>
                  </a:cubicBezTo>
                  <a:cubicBezTo>
                    <a:pt x="4" y="111"/>
                    <a:pt x="5" y="112"/>
                    <a:pt x="6" y="112"/>
                  </a:cubicBezTo>
                  <a:cubicBezTo>
                    <a:pt x="6" y="112"/>
                    <a:pt x="7" y="112"/>
                    <a:pt x="7" y="111"/>
                  </a:cubicBezTo>
                  <a:cubicBezTo>
                    <a:pt x="7" y="114"/>
                    <a:pt x="7" y="114"/>
                    <a:pt x="7" y="114"/>
                  </a:cubicBezTo>
                  <a:cubicBezTo>
                    <a:pt x="7" y="115"/>
                    <a:pt x="8" y="116"/>
                    <a:pt x="9" y="116"/>
                  </a:cubicBezTo>
                  <a:cubicBezTo>
                    <a:pt x="10" y="116"/>
                    <a:pt x="11" y="115"/>
                    <a:pt x="11" y="114"/>
                  </a:cubicBezTo>
                  <a:cubicBezTo>
                    <a:pt x="11" y="97"/>
                    <a:pt x="11" y="97"/>
                    <a:pt x="11" y="97"/>
                  </a:cubicBezTo>
                  <a:cubicBezTo>
                    <a:pt x="11" y="97"/>
                    <a:pt x="11" y="97"/>
                    <a:pt x="11" y="98"/>
                  </a:cubicBezTo>
                  <a:cubicBezTo>
                    <a:pt x="11" y="98"/>
                    <a:pt x="11" y="98"/>
                    <a:pt x="11" y="98"/>
                  </a:cubicBezTo>
                  <a:cubicBezTo>
                    <a:pt x="11" y="118"/>
                    <a:pt x="11" y="118"/>
                    <a:pt x="11" y="118"/>
                  </a:cubicBezTo>
                  <a:cubicBezTo>
                    <a:pt x="11" y="119"/>
                    <a:pt x="12" y="120"/>
                    <a:pt x="13" y="120"/>
                  </a:cubicBezTo>
                  <a:cubicBezTo>
                    <a:pt x="14" y="120"/>
                    <a:pt x="15" y="119"/>
                    <a:pt x="15" y="118"/>
                  </a:cubicBezTo>
                  <a:cubicBezTo>
                    <a:pt x="15" y="100"/>
                    <a:pt x="15" y="100"/>
                    <a:pt x="15" y="100"/>
                  </a:cubicBezTo>
                  <a:cubicBezTo>
                    <a:pt x="15" y="100"/>
                    <a:pt x="16" y="101"/>
                    <a:pt x="16" y="101"/>
                  </a:cubicBezTo>
                  <a:cubicBezTo>
                    <a:pt x="16" y="101"/>
                    <a:pt x="16" y="101"/>
                    <a:pt x="16" y="102"/>
                  </a:cubicBezTo>
                  <a:cubicBezTo>
                    <a:pt x="16" y="121"/>
                    <a:pt x="16" y="121"/>
                    <a:pt x="16" y="121"/>
                  </a:cubicBezTo>
                  <a:cubicBezTo>
                    <a:pt x="16" y="122"/>
                    <a:pt x="17" y="123"/>
                    <a:pt x="18" y="123"/>
                  </a:cubicBezTo>
                  <a:cubicBezTo>
                    <a:pt x="19" y="123"/>
                    <a:pt x="20" y="122"/>
                    <a:pt x="20" y="121"/>
                  </a:cubicBezTo>
                  <a:cubicBezTo>
                    <a:pt x="20" y="103"/>
                    <a:pt x="20" y="103"/>
                    <a:pt x="20" y="103"/>
                  </a:cubicBezTo>
                  <a:cubicBezTo>
                    <a:pt x="20" y="103"/>
                    <a:pt x="21" y="104"/>
                    <a:pt x="21" y="104"/>
                  </a:cubicBezTo>
                  <a:cubicBezTo>
                    <a:pt x="21" y="104"/>
                    <a:pt x="21" y="104"/>
                    <a:pt x="21" y="105"/>
                  </a:cubicBezTo>
                  <a:cubicBezTo>
                    <a:pt x="21" y="124"/>
                    <a:pt x="21" y="124"/>
                    <a:pt x="21" y="124"/>
                  </a:cubicBezTo>
                  <a:cubicBezTo>
                    <a:pt x="21" y="125"/>
                    <a:pt x="22" y="126"/>
                    <a:pt x="23" y="126"/>
                  </a:cubicBezTo>
                  <a:cubicBezTo>
                    <a:pt x="24" y="126"/>
                    <a:pt x="25" y="125"/>
                    <a:pt x="25" y="124"/>
                  </a:cubicBezTo>
                  <a:cubicBezTo>
                    <a:pt x="25" y="106"/>
                    <a:pt x="25" y="106"/>
                    <a:pt x="25" y="106"/>
                  </a:cubicBezTo>
                  <a:cubicBezTo>
                    <a:pt x="26" y="106"/>
                    <a:pt x="27" y="106"/>
                    <a:pt x="27" y="107"/>
                  </a:cubicBezTo>
                  <a:cubicBezTo>
                    <a:pt x="27" y="107"/>
                    <a:pt x="27" y="107"/>
                    <a:pt x="27" y="107"/>
                  </a:cubicBezTo>
                  <a:cubicBezTo>
                    <a:pt x="27" y="127"/>
                    <a:pt x="27" y="127"/>
                    <a:pt x="27" y="127"/>
                  </a:cubicBezTo>
                  <a:cubicBezTo>
                    <a:pt x="27" y="128"/>
                    <a:pt x="28" y="129"/>
                    <a:pt x="29" y="129"/>
                  </a:cubicBezTo>
                  <a:cubicBezTo>
                    <a:pt x="30" y="129"/>
                    <a:pt x="31" y="128"/>
                    <a:pt x="31" y="127"/>
                  </a:cubicBezTo>
                  <a:cubicBezTo>
                    <a:pt x="31" y="108"/>
                    <a:pt x="31" y="108"/>
                    <a:pt x="31" y="108"/>
                  </a:cubicBezTo>
                  <a:cubicBezTo>
                    <a:pt x="32" y="108"/>
                    <a:pt x="33" y="109"/>
                    <a:pt x="34" y="109"/>
                  </a:cubicBezTo>
                  <a:cubicBezTo>
                    <a:pt x="34" y="109"/>
                    <a:pt x="34" y="109"/>
                    <a:pt x="34" y="109"/>
                  </a:cubicBezTo>
                  <a:cubicBezTo>
                    <a:pt x="34" y="129"/>
                    <a:pt x="34" y="129"/>
                    <a:pt x="34" y="129"/>
                  </a:cubicBezTo>
                  <a:cubicBezTo>
                    <a:pt x="34" y="130"/>
                    <a:pt x="35" y="131"/>
                    <a:pt x="36" y="131"/>
                  </a:cubicBezTo>
                  <a:cubicBezTo>
                    <a:pt x="37" y="131"/>
                    <a:pt x="38" y="130"/>
                    <a:pt x="38" y="129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39" y="110"/>
                    <a:pt x="40" y="111"/>
                    <a:pt x="41" y="111"/>
                  </a:cubicBezTo>
                  <a:cubicBezTo>
                    <a:pt x="41" y="111"/>
                    <a:pt x="41" y="111"/>
                    <a:pt x="41" y="111"/>
                  </a:cubicBezTo>
                  <a:cubicBezTo>
                    <a:pt x="41" y="131"/>
                    <a:pt x="41" y="131"/>
                    <a:pt x="41" y="131"/>
                  </a:cubicBezTo>
                  <a:cubicBezTo>
                    <a:pt x="41" y="132"/>
                    <a:pt x="42" y="133"/>
                    <a:pt x="43" y="133"/>
                  </a:cubicBezTo>
                  <a:cubicBezTo>
                    <a:pt x="44" y="133"/>
                    <a:pt x="45" y="132"/>
                    <a:pt x="45" y="131"/>
                  </a:cubicBezTo>
                  <a:cubicBezTo>
                    <a:pt x="45" y="112"/>
                    <a:pt x="45" y="112"/>
                    <a:pt x="45" y="112"/>
                  </a:cubicBezTo>
                  <a:cubicBezTo>
                    <a:pt x="46" y="112"/>
                    <a:pt x="47" y="112"/>
                    <a:pt x="49" y="112"/>
                  </a:cubicBezTo>
                  <a:cubicBezTo>
                    <a:pt x="49" y="112"/>
                    <a:pt x="48" y="112"/>
                    <a:pt x="48" y="112"/>
                  </a:cubicBezTo>
                  <a:cubicBezTo>
                    <a:pt x="48" y="132"/>
                    <a:pt x="48" y="132"/>
                    <a:pt x="48" y="132"/>
                  </a:cubicBezTo>
                  <a:cubicBezTo>
                    <a:pt x="48" y="133"/>
                    <a:pt x="49" y="134"/>
                    <a:pt x="50" y="134"/>
                  </a:cubicBezTo>
                  <a:cubicBezTo>
                    <a:pt x="51" y="134"/>
                    <a:pt x="52" y="133"/>
                    <a:pt x="52" y="132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3" y="113"/>
                    <a:pt x="55" y="113"/>
                    <a:pt x="56" y="113"/>
                  </a:cubicBezTo>
                  <a:cubicBezTo>
                    <a:pt x="56" y="113"/>
                    <a:pt x="56" y="113"/>
                    <a:pt x="56" y="11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6" y="134"/>
                    <a:pt x="57" y="135"/>
                    <a:pt x="58" y="135"/>
                  </a:cubicBezTo>
                  <a:cubicBezTo>
                    <a:pt x="59" y="135"/>
                    <a:pt x="60" y="134"/>
                    <a:pt x="60" y="13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61" y="114"/>
                    <a:pt x="63" y="114"/>
                    <a:pt x="64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33"/>
                    <a:pt x="64" y="133"/>
                    <a:pt x="64" y="133"/>
                  </a:cubicBezTo>
                  <a:cubicBezTo>
                    <a:pt x="64" y="134"/>
                    <a:pt x="65" y="135"/>
                    <a:pt x="66" y="135"/>
                  </a:cubicBezTo>
                  <a:cubicBezTo>
                    <a:pt x="67" y="135"/>
                    <a:pt x="68" y="134"/>
                    <a:pt x="68" y="133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9" y="114"/>
                    <a:pt x="71" y="114"/>
                    <a:pt x="73" y="113"/>
                  </a:cubicBezTo>
                  <a:cubicBezTo>
                    <a:pt x="73" y="133"/>
                    <a:pt x="73" y="133"/>
                    <a:pt x="73" y="133"/>
                  </a:cubicBezTo>
                  <a:cubicBezTo>
                    <a:pt x="73" y="134"/>
                    <a:pt x="73" y="135"/>
                    <a:pt x="74" y="135"/>
                  </a:cubicBezTo>
                  <a:cubicBezTo>
                    <a:pt x="75" y="135"/>
                    <a:pt x="76" y="134"/>
                    <a:pt x="76" y="13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6" y="113"/>
                    <a:pt x="76" y="113"/>
                    <a:pt x="76" y="113"/>
                  </a:cubicBezTo>
                  <a:cubicBezTo>
                    <a:pt x="78" y="113"/>
                    <a:pt x="79" y="113"/>
                    <a:pt x="80" y="113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0" y="133"/>
                    <a:pt x="81" y="134"/>
                    <a:pt x="82" y="134"/>
                  </a:cubicBezTo>
                  <a:cubicBezTo>
                    <a:pt x="83" y="134"/>
                    <a:pt x="84" y="133"/>
                    <a:pt x="84" y="13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4" y="112"/>
                    <a:pt x="84" y="112"/>
                    <a:pt x="84" y="112"/>
                  </a:cubicBezTo>
                  <a:cubicBezTo>
                    <a:pt x="85" y="112"/>
                    <a:pt x="87" y="112"/>
                    <a:pt x="88" y="112"/>
                  </a:cubicBezTo>
                  <a:cubicBezTo>
                    <a:pt x="88" y="131"/>
                    <a:pt x="88" y="131"/>
                    <a:pt x="88" y="131"/>
                  </a:cubicBezTo>
                  <a:cubicBezTo>
                    <a:pt x="88" y="132"/>
                    <a:pt x="89" y="133"/>
                    <a:pt x="90" y="133"/>
                  </a:cubicBezTo>
                  <a:cubicBezTo>
                    <a:pt x="91" y="133"/>
                    <a:pt x="91" y="132"/>
                    <a:pt x="91" y="131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91" y="111"/>
                    <a:pt x="91" y="111"/>
                    <a:pt x="91" y="111"/>
                  </a:cubicBezTo>
                  <a:cubicBezTo>
                    <a:pt x="93" y="111"/>
                    <a:pt x="94" y="110"/>
                    <a:pt x="95" y="110"/>
                  </a:cubicBezTo>
                  <a:cubicBezTo>
                    <a:pt x="95" y="129"/>
                    <a:pt x="95" y="129"/>
                    <a:pt x="95" y="129"/>
                  </a:cubicBezTo>
                  <a:cubicBezTo>
                    <a:pt x="95" y="130"/>
                    <a:pt x="96" y="131"/>
                    <a:pt x="97" y="131"/>
                  </a:cubicBezTo>
                  <a:cubicBezTo>
                    <a:pt x="98" y="131"/>
                    <a:pt x="98" y="130"/>
                    <a:pt x="98" y="129"/>
                  </a:cubicBezTo>
                  <a:cubicBezTo>
                    <a:pt x="98" y="109"/>
                    <a:pt x="98" y="109"/>
                    <a:pt x="98" y="109"/>
                  </a:cubicBezTo>
                  <a:cubicBezTo>
                    <a:pt x="98" y="109"/>
                    <a:pt x="98" y="109"/>
                    <a:pt x="98" y="109"/>
                  </a:cubicBezTo>
                  <a:cubicBezTo>
                    <a:pt x="99" y="109"/>
                    <a:pt x="100" y="108"/>
                    <a:pt x="101" y="108"/>
                  </a:cubicBezTo>
                  <a:cubicBezTo>
                    <a:pt x="101" y="127"/>
                    <a:pt x="101" y="127"/>
                    <a:pt x="101" y="127"/>
                  </a:cubicBezTo>
                  <a:cubicBezTo>
                    <a:pt x="101" y="128"/>
                    <a:pt x="102" y="129"/>
                    <a:pt x="103" y="129"/>
                  </a:cubicBezTo>
                  <a:cubicBezTo>
                    <a:pt x="104" y="129"/>
                    <a:pt x="105" y="128"/>
                    <a:pt x="105" y="127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05" y="107"/>
                    <a:pt x="105" y="107"/>
                    <a:pt x="105" y="107"/>
                  </a:cubicBezTo>
                  <a:cubicBezTo>
                    <a:pt x="106" y="106"/>
                    <a:pt x="107" y="106"/>
                    <a:pt x="107" y="106"/>
                  </a:cubicBezTo>
                  <a:cubicBezTo>
                    <a:pt x="107" y="124"/>
                    <a:pt x="107" y="124"/>
                    <a:pt x="107" y="124"/>
                  </a:cubicBezTo>
                  <a:cubicBezTo>
                    <a:pt x="107" y="125"/>
                    <a:pt x="108" y="126"/>
                    <a:pt x="109" y="126"/>
                  </a:cubicBezTo>
                  <a:cubicBezTo>
                    <a:pt x="110" y="126"/>
                    <a:pt x="111" y="125"/>
                    <a:pt x="111" y="124"/>
                  </a:cubicBezTo>
                  <a:cubicBezTo>
                    <a:pt x="111" y="105"/>
                    <a:pt x="111" y="105"/>
                    <a:pt x="111" y="105"/>
                  </a:cubicBezTo>
                  <a:cubicBezTo>
                    <a:pt x="111" y="104"/>
                    <a:pt x="111" y="104"/>
                    <a:pt x="111" y="104"/>
                  </a:cubicBezTo>
                  <a:cubicBezTo>
                    <a:pt x="112" y="104"/>
                    <a:pt x="112" y="103"/>
                    <a:pt x="113" y="103"/>
                  </a:cubicBezTo>
                  <a:cubicBezTo>
                    <a:pt x="113" y="121"/>
                    <a:pt x="113" y="121"/>
                    <a:pt x="113" y="121"/>
                  </a:cubicBezTo>
                  <a:cubicBezTo>
                    <a:pt x="113" y="122"/>
                    <a:pt x="114" y="123"/>
                    <a:pt x="115" y="123"/>
                  </a:cubicBezTo>
                  <a:cubicBezTo>
                    <a:pt x="116" y="123"/>
                    <a:pt x="116" y="122"/>
                    <a:pt x="116" y="121"/>
                  </a:cubicBezTo>
                  <a:cubicBezTo>
                    <a:pt x="116" y="102"/>
                    <a:pt x="116" y="102"/>
                    <a:pt x="116" y="102"/>
                  </a:cubicBezTo>
                  <a:cubicBezTo>
                    <a:pt x="116" y="101"/>
                    <a:pt x="116" y="101"/>
                    <a:pt x="116" y="101"/>
                  </a:cubicBezTo>
                  <a:cubicBezTo>
                    <a:pt x="115" y="100"/>
                    <a:pt x="113" y="99"/>
                    <a:pt x="111" y="98"/>
                  </a:cubicBezTo>
                  <a:cubicBezTo>
                    <a:pt x="100" y="105"/>
                    <a:pt x="84" y="109"/>
                    <a:pt x="66" y="109"/>
                  </a:cubicBezTo>
                  <a:cubicBezTo>
                    <a:pt x="34" y="109"/>
                    <a:pt x="7" y="95"/>
                    <a:pt x="7" y="77"/>
                  </a:cubicBezTo>
                  <a:cubicBezTo>
                    <a:pt x="7" y="59"/>
                    <a:pt x="34" y="44"/>
                    <a:pt x="66" y="44"/>
                  </a:cubicBezTo>
                  <a:cubicBezTo>
                    <a:pt x="68" y="44"/>
                    <a:pt x="70" y="44"/>
                    <a:pt x="72" y="44"/>
                  </a:cubicBezTo>
                  <a:cubicBezTo>
                    <a:pt x="72" y="44"/>
                    <a:pt x="71" y="44"/>
                    <a:pt x="71" y="43"/>
                  </a:cubicBezTo>
                  <a:cubicBezTo>
                    <a:pt x="72" y="43"/>
                    <a:pt x="73" y="43"/>
                    <a:pt x="73" y="43"/>
                  </a:cubicBezTo>
                  <a:cubicBezTo>
                    <a:pt x="83" y="29"/>
                    <a:pt x="83" y="29"/>
                    <a:pt x="83" y="29"/>
                  </a:cubicBezTo>
                  <a:cubicBezTo>
                    <a:pt x="84" y="29"/>
                    <a:pt x="84" y="30"/>
                    <a:pt x="84" y="30"/>
                  </a:cubicBezTo>
                  <a:cubicBezTo>
                    <a:pt x="84" y="30"/>
                    <a:pt x="83" y="30"/>
                    <a:pt x="83" y="30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1" y="46"/>
                    <a:pt x="71" y="46"/>
                    <a:pt x="71" y="46"/>
                  </a:cubicBezTo>
                  <a:cubicBezTo>
                    <a:pt x="70" y="46"/>
                    <a:pt x="68" y="46"/>
                    <a:pt x="66" y="46"/>
                  </a:cubicBezTo>
                  <a:cubicBezTo>
                    <a:pt x="36" y="46"/>
                    <a:pt x="11" y="60"/>
                    <a:pt x="11" y="77"/>
                  </a:cubicBezTo>
                  <a:cubicBezTo>
                    <a:pt x="11" y="94"/>
                    <a:pt x="36" y="108"/>
                    <a:pt x="66" y="108"/>
                  </a:cubicBezTo>
                  <a:cubicBezTo>
                    <a:pt x="84" y="108"/>
                    <a:pt x="99" y="103"/>
                    <a:pt x="109" y="96"/>
                  </a:cubicBezTo>
                  <a:cubicBezTo>
                    <a:pt x="108" y="95"/>
                    <a:pt x="107" y="94"/>
                    <a:pt x="105" y="93"/>
                  </a:cubicBezTo>
                  <a:cubicBezTo>
                    <a:pt x="106" y="93"/>
                    <a:pt x="107" y="93"/>
                    <a:pt x="107" y="93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20" y="78"/>
                    <a:pt x="122" y="79"/>
                    <a:pt x="123" y="80"/>
                  </a:cubicBezTo>
                  <a:cubicBezTo>
                    <a:pt x="111" y="95"/>
                    <a:pt x="111" y="95"/>
                    <a:pt x="111" y="95"/>
                  </a:cubicBezTo>
                  <a:cubicBezTo>
                    <a:pt x="110" y="96"/>
                    <a:pt x="110" y="97"/>
                    <a:pt x="111" y="98"/>
                  </a:cubicBezTo>
                  <a:cubicBezTo>
                    <a:pt x="112" y="98"/>
                    <a:pt x="113" y="98"/>
                    <a:pt x="114" y="97"/>
                  </a:cubicBezTo>
                  <a:cubicBezTo>
                    <a:pt x="126" y="82"/>
                    <a:pt x="126" y="82"/>
                    <a:pt x="126" y="82"/>
                  </a:cubicBezTo>
                  <a:cubicBezTo>
                    <a:pt x="126" y="82"/>
                    <a:pt x="126" y="82"/>
                    <a:pt x="126" y="82"/>
                  </a:cubicBezTo>
                  <a:cubicBezTo>
                    <a:pt x="127" y="83"/>
                    <a:pt x="128" y="83"/>
                    <a:pt x="129" y="84"/>
                  </a:cubicBezTo>
                  <a:cubicBezTo>
                    <a:pt x="118" y="99"/>
                    <a:pt x="118" y="99"/>
                    <a:pt x="118" y="99"/>
                  </a:cubicBezTo>
                  <a:cubicBezTo>
                    <a:pt x="117" y="100"/>
                    <a:pt x="117" y="101"/>
                    <a:pt x="118" y="102"/>
                  </a:cubicBezTo>
                  <a:cubicBezTo>
                    <a:pt x="119" y="102"/>
                    <a:pt x="120" y="102"/>
                    <a:pt x="120" y="101"/>
                  </a:cubicBezTo>
                  <a:cubicBezTo>
                    <a:pt x="132" y="86"/>
                    <a:pt x="132" y="86"/>
                    <a:pt x="132" y="86"/>
                  </a:cubicBezTo>
                  <a:cubicBezTo>
                    <a:pt x="133" y="87"/>
                    <a:pt x="134" y="87"/>
                    <a:pt x="135" y="88"/>
                  </a:cubicBezTo>
                  <a:cubicBezTo>
                    <a:pt x="124" y="103"/>
                    <a:pt x="124" y="103"/>
                    <a:pt x="124" y="103"/>
                  </a:cubicBezTo>
                  <a:cubicBezTo>
                    <a:pt x="124" y="103"/>
                    <a:pt x="124" y="105"/>
                    <a:pt x="125" y="105"/>
                  </a:cubicBezTo>
                  <a:cubicBezTo>
                    <a:pt x="125" y="106"/>
                    <a:pt x="127" y="106"/>
                    <a:pt x="127" y="105"/>
                  </a:cubicBezTo>
                  <a:cubicBezTo>
                    <a:pt x="139" y="90"/>
                    <a:pt x="139" y="90"/>
                    <a:pt x="139" y="90"/>
                  </a:cubicBezTo>
                  <a:cubicBezTo>
                    <a:pt x="140" y="90"/>
                    <a:pt x="141" y="91"/>
                    <a:pt x="142" y="92"/>
                  </a:cubicBezTo>
                  <a:cubicBezTo>
                    <a:pt x="131" y="106"/>
                    <a:pt x="131" y="106"/>
                    <a:pt x="131" y="106"/>
                  </a:cubicBezTo>
                  <a:cubicBezTo>
                    <a:pt x="130" y="106"/>
                    <a:pt x="131" y="107"/>
                    <a:pt x="131" y="108"/>
                  </a:cubicBezTo>
                  <a:cubicBezTo>
                    <a:pt x="132" y="109"/>
                    <a:pt x="133" y="108"/>
                    <a:pt x="134" y="108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5" y="93"/>
                    <a:pt x="145" y="93"/>
                    <a:pt x="145" y="93"/>
                  </a:cubicBezTo>
                  <a:cubicBezTo>
                    <a:pt x="146" y="94"/>
                    <a:pt x="147" y="94"/>
                    <a:pt x="148" y="94"/>
                  </a:cubicBezTo>
                  <a:cubicBezTo>
                    <a:pt x="138" y="108"/>
                    <a:pt x="138" y="108"/>
                    <a:pt x="138" y="108"/>
                  </a:cubicBezTo>
                  <a:cubicBezTo>
                    <a:pt x="137" y="109"/>
                    <a:pt x="137" y="110"/>
                    <a:pt x="138" y="110"/>
                  </a:cubicBezTo>
                  <a:cubicBezTo>
                    <a:pt x="139" y="111"/>
                    <a:pt x="140" y="111"/>
                    <a:pt x="140" y="110"/>
                  </a:cubicBezTo>
                  <a:cubicBezTo>
                    <a:pt x="151" y="96"/>
                    <a:pt x="151" y="96"/>
                    <a:pt x="151" y="96"/>
                  </a:cubicBezTo>
                  <a:cubicBezTo>
                    <a:pt x="152" y="96"/>
                    <a:pt x="153" y="97"/>
                    <a:pt x="154" y="97"/>
                  </a:cubicBezTo>
                  <a:cubicBezTo>
                    <a:pt x="144" y="109"/>
                    <a:pt x="144" y="109"/>
                    <a:pt x="144" y="109"/>
                  </a:cubicBezTo>
                  <a:cubicBezTo>
                    <a:pt x="143" y="110"/>
                    <a:pt x="143" y="111"/>
                    <a:pt x="144" y="112"/>
                  </a:cubicBezTo>
                  <a:cubicBezTo>
                    <a:pt x="145" y="112"/>
                    <a:pt x="146" y="112"/>
                    <a:pt x="147" y="111"/>
                  </a:cubicBezTo>
                  <a:cubicBezTo>
                    <a:pt x="157" y="98"/>
                    <a:pt x="157" y="98"/>
                    <a:pt x="157" y="98"/>
                  </a:cubicBezTo>
                  <a:cubicBezTo>
                    <a:pt x="158" y="98"/>
                    <a:pt x="158" y="98"/>
                    <a:pt x="159" y="99"/>
                  </a:cubicBezTo>
                  <a:cubicBezTo>
                    <a:pt x="150" y="110"/>
                    <a:pt x="150" y="110"/>
                    <a:pt x="150" y="110"/>
                  </a:cubicBezTo>
                  <a:cubicBezTo>
                    <a:pt x="149" y="111"/>
                    <a:pt x="150" y="112"/>
                    <a:pt x="150" y="113"/>
                  </a:cubicBezTo>
                  <a:cubicBezTo>
                    <a:pt x="151" y="113"/>
                    <a:pt x="152" y="113"/>
                    <a:pt x="153" y="112"/>
                  </a:cubicBezTo>
                  <a:cubicBezTo>
                    <a:pt x="163" y="99"/>
                    <a:pt x="163" y="99"/>
                    <a:pt x="163" y="99"/>
                  </a:cubicBezTo>
                  <a:cubicBezTo>
                    <a:pt x="163" y="100"/>
                    <a:pt x="164" y="100"/>
                    <a:pt x="164" y="100"/>
                  </a:cubicBezTo>
                  <a:cubicBezTo>
                    <a:pt x="156" y="110"/>
                    <a:pt x="156" y="110"/>
                    <a:pt x="156" y="110"/>
                  </a:cubicBezTo>
                  <a:cubicBezTo>
                    <a:pt x="155" y="111"/>
                    <a:pt x="155" y="112"/>
                    <a:pt x="156" y="113"/>
                  </a:cubicBezTo>
                  <a:cubicBezTo>
                    <a:pt x="157" y="114"/>
                    <a:pt x="158" y="113"/>
                    <a:pt x="159" y="113"/>
                  </a:cubicBezTo>
                  <a:cubicBezTo>
                    <a:pt x="168" y="100"/>
                    <a:pt x="168" y="100"/>
                    <a:pt x="168" y="100"/>
                  </a:cubicBezTo>
                  <a:cubicBezTo>
                    <a:pt x="168" y="100"/>
                    <a:pt x="169" y="100"/>
                    <a:pt x="169" y="100"/>
                  </a:cubicBezTo>
                  <a:cubicBezTo>
                    <a:pt x="161" y="110"/>
                    <a:pt x="161" y="110"/>
                    <a:pt x="161" y="110"/>
                  </a:cubicBezTo>
                  <a:cubicBezTo>
                    <a:pt x="161" y="111"/>
                    <a:pt x="161" y="112"/>
                    <a:pt x="162" y="113"/>
                  </a:cubicBezTo>
                  <a:cubicBezTo>
                    <a:pt x="162" y="113"/>
                    <a:pt x="163" y="113"/>
                    <a:pt x="164" y="112"/>
                  </a:cubicBezTo>
                  <a:cubicBezTo>
                    <a:pt x="166" y="110"/>
                    <a:pt x="166" y="110"/>
                    <a:pt x="166" y="110"/>
                  </a:cubicBezTo>
                  <a:cubicBezTo>
                    <a:pt x="166" y="110"/>
                    <a:pt x="166" y="111"/>
                    <a:pt x="167" y="111"/>
                  </a:cubicBezTo>
                  <a:cubicBezTo>
                    <a:pt x="167" y="112"/>
                    <a:pt x="168" y="112"/>
                    <a:pt x="169" y="111"/>
                  </a:cubicBezTo>
                  <a:cubicBezTo>
                    <a:pt x="171" y="109"/>
                    <a:pt x="171" y="109"/>
                    <a:pt x="171" y="109"/>
                  </a:cubicBezTo>
                  <a:cubicBezTo>
                    <a:pt x="171" y="109"/>
                    <a:pt x="171" y="109"/>
                    <a:pt x="171" y="110"/>
                  </a:cubicBezTo>
                  <a:cubicBezTo>
                    <a:pt x="172" y="110"/>
                    <a:pt x="173" y="110"/>
                    <a:pt x="173" y="109"/>
                  </a:cubicBezTo>
                  <a:cubicBezTo>
                    <a:pt x="175" y="107"/>
                    <a:pt x="175" y="107"/>
                    <a:pt x="175" y="107"/>
                  </a:cubicBezTo>
                  <a:cubicBezTo>
                    <a:pt x="176" y="108"/>
                    <a:pt x="177" y="107"/>
                    <a:pt x="177" y="107"/>
                  </a:cubicBezTo>
                  <a:cubicBezTo>
                    <a:pt x="179" y="104"/>
                    <a:pt x="179" y="104"/>
                    <a:pt x="179" y="104"/>
                  </a:cubicBezTo>
                  <a:cubicBezTo>
                    <a:pt x="180" y="104"/>
                    <a:pt x="180" y="104"/>
                    <a:pt x="180" y="104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89" y="93"/>
                    <a:pt x="189" y="93"/>
                    <a:pt x="189" y="93"/>
                  </a:cubicBezTo>
                  <a:cubicBezTo>
                    <a:pt x="191" y="89"/>
                    <a:pt x="192" y="83"/>
                    <a:pt x="190" y="77"/>
                  </a:cubicBezTo>
                  <a:close/>
                  <a:moveTo>
                    <a:pt x="74" y="48"/>
                  </a:moveTo>
                  <a:cubicBezTo>
                    <a:pt x="85" y="34"/>
                    <a:pt x="85" y="34"/>
                    <a:pt x="85" y="34"/>
                  </a:cubicBezTo>
                  <a:cubicBezTo>
                    <a:pt x="85" y="34"/>
                    <a:pt x="85" y="35"/>
                    <a:pt x="86" y="35"/>
                  </a:cubicBezTo>
                  <a:cubicBezTo>
                    <a:pt x="85" y="35"/>
                    <a:pt x="85" y="36"/>
                    <a:pt x="85" y="36"/>
                  </a:cubicBezTo>
                  <a:cubicBezTo>
                    <a:pt x="74" y="51"/>
                    <a:pt x="74" y="51"/>
                    <a:pt x="74" y="51"/>
                  </a:cubicBezTo>
                  <a:cubicBezTo>
                    <a:pt x="73" y="50"/>
                    <a:pt x="73" y="49"/>
                    <a:pt x="73" y="49"/>
                  </a:cubicBezTo>
                  <a:cubicBezTo>
                    <a:pt x="73" y="49"/>
                    <a:pt x="74" y="48"/>
                    <a:pt x="74" y="48"/>
                  </a:cubicBezTo>
                  <a:close/>
                  <a:moveTo>
                    <a:pt x="74" y="93"/>
                  </a:moveTo>
                  <a:cubicBezTo>
                    <a:pt x="40" y="93"/>
                    <a:pt x="40" y="93"/>
                    <a:pt x="40" y="93"/>
                  </a:cubicBezTo>
                  <a:cubicBezTo>
                    <a:pt x="40" y="92"/>
                    <a:pt x="40" y="92"/>
                    <a:pt x="40" y="92"/>
                  </a:cubicBezTo>
                  <a:cubicBezTo>
                    <a:pt x="42" y="92"/>
                    <a:pt x="42" y="92"/>
                    <a:pt x="42" y="92"/>
                  </a:cubicBezTo>
                  <a:cubicBezTo>
                    <a:pt x="45" y="92"/>
                    <a:pt x="47" y="92"/>
                    <a:pt x="48" y="92"/>
                  </a:cubicBezTo>
                  <a:cubicBezTo>
                    <a:pt x="49" y="91"/>
                    <a:pt x="50" y="91"/>
                    <a:pt x="50" y="90"/>
                  </a:cubicBezTo>
                  <a:cubicBezTo>
                    <a:pt x="51" y="90"/>
                    <a:pt x="51" y="88"/>
                    <a:pt x="51" y="86"/>
                  </a:cubicBezTo>
                  <a:cubicBezTo>
                    <a:pt x="51" y="67"/>
                    <a:pt x="51" y="67"/>
                    <a:pt x="51" y="67"/>
                  </a:cubicBezTo>
                  <a:cubicBezTo>
                    <a:pt x="51" y="66"/>
                    <a:pt x="51" y="64"/>
                    <a:pt x="51" y="64"/>
                  </a:cubicBezTo>
                  <a:cubicBezTo>
                    <a:pt x="50" y="64"/>
                    <a:pt x="50" y="63"/>
                    <a:pt x="49" y="63"/>
                  </a:cubicBezTo>
                  <a:cubicBezTo>
                    <a:pt x="48" y="63"/>
                    <a:pt x="47" y="63"/>
                    <a:pt x="46" y="63"/>
                  </a:cubicBezTo>
                  <a:cubicBezTo>
                    <a:pt x="45" y="63"/>
                    <a:pt x="43" y="63"/>
                    <a:pt x="40" y="63"/>
                  </a:cubicBezTo>
                  <a:cubicBezTo>
                    <a:pt x="39" y="63"/>
                    <a:pt x="39" y="63"/>
                    <a:pt x="39" y="63"/>
                  </a:cubicBezTo>
                  <a:cubicBezTo>
                    <a:pt x="63" y="56"/>
                    <a:pt x="63" y="56"/>
                    <a:pt x="63" y="56"/>
                  </a:cubicBezTo>
                  <a:cubicBezTo>
                    <a:pt x="65" y="56"/>
                    <a:pt x="65" y="56"/>
                    <a:pt x="65" y="56"/>
                  </a:cubicBezTo>
                  <a:cubicBezTo>
                    <a:pt x="65" y="86"/>
                    <a:pt x="65" y="86"/>
                    <a:pt x="65" y="86"/>
                  </a:cubicBezTo>
                  <a:cubicBezTo>
                    <a:pt x="65" y="88"/>
                    <a:pt x="65" y="89"/>
                    <a:pt x="65" y="90"/>
                  </a:cubicBezTo>
                  <a:cubicBezTo>
                    <a:pt x="66" y="91"/>
                    <a:pt x="66" y="91"/>
                    <a:pt x="68" y="92"/>
                  </a:cubicBezTo>
                  <a:cubicBezTo>
                    <a:pt x="69" y="92"/>
                    <a:pt x="70" y="92"/>
                    <a:pt x="73" y="92"/>
                  </a:cubicBezTo>
                  <a:cubicBezTo>
                    <a:pt x="74" y="92"/>
                    <a:pt x="74" y="92"/>
                    <a:pt x="74" y="92"/>
                  </a:cubicBezTo>
                  <a:lnTo>
                    <a:pt x="74" y="93"/>
                  </a:lnTo>
                  <a:close/>
                  <a:moveTo>
                    <a:pt x="75" y="54"/>
                  </a:moveTo>
                  <a:cubicBezTo>
                    <a:pt x="75" y="54"/>
                    <a:pt x="76" y="54"/>
                    <a:pt x="76" y="53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88" y="39"/>
                    <a:pt x="88" y="40"/>
                    <a:pt x="88" y="41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76" y="56"/>
                    <a:pt x="76" y="56"/>
                    <a:pt x="76" y="56"/>
                  </a:cubicBezTo>
                  <a:cubicBezTo>
                    <a:pt x="76" y="56"/>
                    <a:pt x="75" y="55"/>
                    <a:pt x="75" y="54"/>
                  </a:cubicBezTo>
                  <a:close/>
                  <a:moveTo>
                    <a:pt x="78" y="60"/>
                  </a:moveTo>
                  <a:cubicBezTo>
                    <a:pt x="78" y="60"/>
                    <a:pt x="78" y="59"/>
                    <a:pt x="78" y="59"/>
                  </a:cubicBezTo>
                  <a:cubicBezTo>
                    <a:pt x="90" y="44"/>
                    <a:pt x="90" y="44"/>
                    <a:pt x="90" y="44"/>
                  </a:cubicBezTo>
                  <a:cubicBezTo>
                    <a:pt x="91" y="45"/>
                    <a:pt x="91" y="46"/>
                    <a:pt x="92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79" y="62"/>
                    <a:pt x="79" y="62"/>
                    <a:pt x="79" y="62"/>
                  </a:cubicBezTo>
                  <a:cubicBezTo>
                    <a:pt x="79" y="61"/>
                    <a:pt x="78" y="61"/>
                    <a:pt x="78" y="60"/>
                  </a:cubicBezTo>
                  <a:close/>
                  <a:moveTo>
                    <a:pt x="81" y="65"/>
                  </a:moveTo>
                  <a:cubicBezTo>
                    <a:pt x="81" y="65"/>
                    <a:pt x="81" y="65"/>
                    <a:pt x="82" y="65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49"/>
                    <a:pt x="94" y="49"/>
                    <a:pt x="94" y="49"/>
                  </a:cubicBezTo>
                  <a:cubicBezTo>
                    <a:pt x="94" y="50"/>
                    <a:pt x="95" y="51"/>
                    <a:pt x="96" y="52"/>
                  </a:cubicBezTo>
                  <a:cubicBezTo>
                    <a:pt x="95" y="52"/>
                    <a:pt x="95" y="53"/>
                    <a:pt x="95" y="53"/>
                  </a:cubicBezTo>
                  <a:cubicBezTo>
                    <a:pt x="83" y="68"/>
                    <a:pt x="83" y="68"/>
                    <a:pt x="83" y="68"/>
                  </a:cubicBezTo>
                  <a:cubicBezTo>
                    <a:pt x="82" y="67"/>
                    <a:pt x="82" y="66"/>
                    <a:pt x="81" y="65"/>
                  </a:cubicBezTo>
                  <a:close/>
                  <a:moveTo>
                    <a:pt x="87" y="74"/>
                  </a:moveTo>
                  <a:cubicBezTo>
                    <a:pt x="86" y="73"/>
                    <a:pt x="85" y="72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97" y="55"/>
                    <a:pt x="97" y="55"/>
                    <a:pt x="97" y="55"/>
                  </a:cubicBezTo>
                  <a:cubicBezTo>
                    <a:pt x="97" y="55"/>
                    <a:pt x="97" y="55"/>
                    <a:pt x="98" y="55"/>
                  </a:cubicBezTo>
                  <a:cubicBezTo>
                    <a:pt x="98" y="56"/>
                    <a:pt x="99" y="57"/>
                    <a:pt x="100" y="58"/>
                  </a:cubicBezTo>
                  <a:cubicBezTo>
                    <a:pt x="100" y="58"/>
                    <a:pt x="99" y="58"/>
                    <a:pt x="99" y="59"/>
                  </a:cubicBezTo>
                  <a:cubicBezTo>
                    <a:pt x="87" y="74"/>
                    <a:pt x="87" y="74"/>
                    <a:pt x="87" y="74"/>
                  </a:cubicBezTo>
                  <a:cubicBezTo>
                    <a:pt x="87" y="74"/>
                    <a:pt x="87" y="74"/>
                    <a:pt x="87" y="74"/>
                  </a:cubicBezTo>
                  <a:close/>
                  <a:moveTo>
                    <a:pt x="92" y="80"/>
                  </a:moveTo>
                  <a:cubicBezTo>
                    <a:pt x="91" y="79"/>
                    <a:pt x="90" y="78"/>
                    <a:pt x="89" y="77"/>
                  </a:cubicBezTo>
                  <a:cubicBezTo>
                    <a:pt x="89" y="77"/>
                    <a:pt x="90" y="77"/>
                    <a:pt x="90" y="76"/>
                  </a:cubicBezTo>
                  <a:cubicBezTo>
                    <a:pt x="102" y="61"/>
                    <a:pt x="102" y="61"/>
                    <a:pt x="102" y="61"/>
                  </a:cubicBezTo>
                  <a:cubicBezTo>
                    <a:pt x="102" y="61"/>
                    <a:pt x="102" y="60"/>
                    <a:pt x="102" y="60"/>
                  </a:cubicBezTo>
                  <a:cubicBezTo>
                    <a:pt x="103" y="61"/>
                    <a:pt x="104" y="63"/>
                    <a:pt x="105" y="64"/>
                  </a:cubicBezTo>
                  <a:cubicBezTo>
                    <a:pt x="105" y="64"/>
                    <a:pt x="104" y="64"/>
                    <a:pt x="104" y="64"/>
                  </a:cubicBezTo>
                  <a:cubicBezTo>
                    <a:pt x="92" y="80"/>
                    <a:pt x="92" y="80"/>
                    <a:pt x="92" y="80"/>
                  </a:cubicBezTo>
                  <a:cubicBezTo>
                    <a:pt x="92" y="80"/>
                    <a:pt x="92" y="80"/>
                    <a:pt x="92" y="80"/>
                  </a:cubicBezTo>
                  <a:close/>
                  <a:moveTo>
                    <a:pt x="98" y="86"/>
                  </a:moveTo>
                  <a:cubicBezTo>
                    <a:pt x="96" y="85"/>
                    <a:pt x="95" y="84"/>
                    <a:pt x="94" y="83"/>
                  </a:cubicBezTo>
                  <a:cubicBezTo>
                    <a:pt x="94" y="82"/>
                    <a:pt x="95" y="82"/>
                    <a:pt x="95" y="82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7" y="66"/>
                    <a:pt x="107" y="66"/>
                    <a:pt x="107" y="66"/>
                  </a:cubicBezTo>
                  <a:cubicBezTo>
                    <a:pt x="108" y="67"/>
                    <a:pt x="109" y="68"/>
                    <a:pt x="111" y="69"/>
                  </a:cubicBezTo>
                  <a:cubicBezTo>
                    <a:pt x="110" y="69"/>
                    <a:pt x="110" y="69"/>
                    <a:pt x="110" y="70"/>
                  </a:cubicBezTo>
                  <a:cubicBezTo>
                    <a:pt x="98" y="85"/>
                    <a:pt x="98" y="85"/>
                    <a:pt x="98" y="85"/>
                  </a:cubicBezTo>
                  <a:cubicBezTo>
                    <a:pt x="98" y="86"/>
                    <a:pt x="98" y="86"/>
                    <a:pt x="98" y="86"/>
                  </a:cubicBezTo>
                  <a:close/>
                  <a:moveTo>
                    <a:pt x="116" y="75"/>
                  </a:moveTo>
                  <a:cubicBezTo>
                    <a:pt x="104" y="90"/>
                    <a:pt x="104" y="90"/>
                    <a:pt x="104" y="90"/>
                  </a:cubicBezTo>
                  <a:cubicBezTo>
                    <a:pt x="104" y="91"/>
                    <a:pt x="104" y="92"/>
                    <a:pt x="104" y="92"/>
                  </a:cubicBezTo>
                  <a:cubicBezTo>
                    <a:pt x="103" y="91"/>
                    <a:pt x="101" y="89"/>
                    <a:pt x="99" y="88"/>
                  </a:cubicBezTo>
                  <a:cubicBezTo>
                    <a:pt x="100" y="88"/>
                    <a:pt x="100" y="88"/>
                    <a:pt x="101" y="87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13" y="72"/>
                    <a:pt x="113" y="71"/>
                    <a:pt x="113" y="71"/>
                  </a:cubicBezTo>
                  <a:cubicBezTo>
                    <a:pt x="114" y="72"/>
                    <a:pt x="115" y="73"/>
                    <a:pt x="117" y="75"/>
                  </a:cubicBezTo>
                  <a:cubicBezTo>
                    <a:pt x="116" y="75"/>
                    <a:pt x="116" y="75"/>
                    <a:pt x="116" y="75"/>
                  </a:cubicBezTo>
                  <a:close/>
                  <a:moveTo>
                    <a:pt x="144" y="88"/>
                  </a:moveTo>
                  <a:cubicBezTo>
                    <a:pt x="118" y="76"/>
                    <a:pt x="93" y="49"/>
                    <a:pt x="89" y="29"/>
                  </a:cubicBezTo>
                  <a:cubicBezTo>
                    <a:pt x="85" y="8"/>
                    <a:pt x="103" y="2"/>
                    <a:pt x="129" y="14"/>
                  </a:cubicBezTo>
                  <a:cubicBezTo>
                    <a:pt x="155" y="26"/>
                    <a:pt x="180" y="53"/>
                    <a:pt x="184" y="74"/>
                  </a:cubicBezTo>
                  <a:cubicBezTo>
                    <a:pt x="188" y="94"/>
                    <a:pt x="171" y="101"/>
                    <a:pt x="144" y="88"/>
                  </a:cubicBezTo>
                  <a:close/>
                  <a:moveTo>
                    <a:pt x="129" y="16"/>
                  </a:moveTo>
                  <a:cubicBezTo>
                    <a:pt x="104" y="4"/>
                    <a:pt x="87" y="11"/>
                    <a:pt x="91" y="30"/>
                  </a:cubicBezTo>
                  <a:cubicBezTo>
                    <a:pt x="95" y="49"/>
                    <a:pt x="119" y="75"/>
                    <a:pt x="144" y="86"/>
                  </a:cubicBezTo>
                  <a:cubicBezTo>
                    <a:pt x="169" y="98"/>
                    <a:pt x="186" y="92"/>
                    <a:pt x="182" y="72"/>
                  </a:cubicBezTo>
                  <a:cubicBezTo>
                    <a:pt x="178" y="53"/>
                    <a:pt x="154" y="28"/>
                    <a:pt x="129" y="16"/>
                  </a:cubicBezTo>
                  <a:close/>
                  <a:moveTo>
                    <a:pt x="119" y="60"/>
                  </a:moveTo>
                  <a:cubicBezTo>
                    <a:pt x="119" y="59"/>
                    <a:pt x="119" y="59"/>
                    <a:pt x="119" y="59"/>
                  </a:cubicBezTo>
                  <a:cubicBezTo>
                    <a:pt x="120" y="60"/>
                    <a:pt x="120" y="60"/>
                    <a:pt x="120" y="60"/>
                  </a:cubicBezTo>
                  <a:cubicBezTo>
                    <a:pt x="123" y="61"/>
                    <a:pt x="124" y="61"/>
                    <a:pt x="125" y="61"/>
                  </a:cubicBezTo>
                  <a:cubicBezTo>
                    <a:pt x="126" y="61"/>
                    <a:pt x="127" y="61"/>
                    <a:pt x="127" y="60"/>
                  </a:cubicBezTo>
                  <a:cubicBezTo>
                    <a:pt x="127" y="60"/>
                    <a:pt x="127" y="58"/>
                    <a:pt x="126" y="56"/>
                  </a:cubicBezTo>
                  <a:cubicBezTo>
                    <a:pt x="122" y="34"/>
                    <a:pt x="122" y="34"/>
                    <a:pt x="122" y="34"/>
                  </a:cubicBezTo>
                  <a:cubicBezTo>
                    <a:pt x="121" y="32"/>
                    <a:pt x="121" y="31"/>
                    <a:pt x="121" y="31"/>
                  </a:cubicBezTo>
                  <a:cubicBezTo>
                    <a:pt x="120" y="30"/>
                    <a:pt x="120" y="29"/>
                    <a:pt x="119" y="29"/>
                  </a:cubicBezTo>
                  <a:cubicBezTo>
                    <a:pt x="119" y="28"/>
                    <a:pt x="118" y="28"/>
                    <a:pt x="117" y="27"/>
                  </a:cubicBezTo>
                  <a:cubicBezTo>
                    <a:pt x="116" y="27"/>
                    <a:pt x="114" y="26"/>
                    <a:pt x="112" y="26"/>
                  </a:cubicBezTo>
                  <a:cubicBezTo>
                    <a:pt x="111" y="25"/>
                    <a:pt x="111" y="25"/>
                    <a:pt x="111" y="25"/>
                  </a:cubicBezTo>
                  <a:cubicBezTo>
                    <a:pt x="129" y="27"/>
                    <a:pt x="129" y="27"/>
                    <a:pt x="129" y="27"/>
                  </a:cubicBezTo>
                  <a:cubicBezTo>
                    <a:pt x="131" y="27"/>
                    <a:pt x="131" y="27"/>
                    <a:pt x="131" y="27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4"/>
                    <a:pt x="139" y="65"/>
                    <a:pt x="139" y="66"/>
                  </a:cubicBezTo>
                  <a:cubicBezTo>
                    <a:pt x="139" y="67"/>
                    <a:pt x="140" y="68"/>
                    <a:pt x="141" y="69"/>
                  </a:cubicBezTo>
                  <a:cubicBezTo>
                    <a:pt x="142" y="70"/>
                    <a:pt x="144" y="70"/>
                    <a:pt x="146" y="71"/>
                  </a:cubicBezTo>
                  <a:cubicBezTo>
                    <a:pt x="147" y="72"/>
                    <a:pt x="147" y="72"/>
                    <a:pt x="147" y="72"/>
                  </a:cubicBezTo>
                  <a:cubicBezTo>
                    <a:pt x="147" y="73"/>
                    <a:pt x="147" y="73"/>
                    <a:pt x="147" y="73"/>
                  </a:cubicBezTo>
                  <a:lnTo>
                    <a:pt x="119" y="60"/>
                  </a:lnTo>
                  <a:close/>
                  <a:moveTo>
                    <a:pt x="118" y="118"/>
                  </a:moveTo>
                  <a:cubicBezTo>
                    <a:pt x="118" y="119"/>
                    <a:pt x="118" y="120"/>
                    <a:pt x="119" y="120"/>
                  </a:cubicBezTo>
                  <a:cubicBezTo>
                    <a:pt x="120" y="120"/>
                    <a:pt x="121" y="119"/>
                    <a:pt x="121" y="118"/>
                  </a:cubicBezTo>
                  <a:cubicBezTo>
                    <a:pt x="121" y="104"/>
                    <a:pt x="121" y="104"/>
                    <a:pt x="121" y="104"/>
                  </a:cubicBezTo>
                  <a:cubicBezTo>
                    <a:pt x="120" y="103"/>
                    <a:pt x="119" y="103"/>
                    <a:pt x="118" y="102"/>
                  </a:cubicBezTo>
                  <a:lnTo>
                    <a:pt x="118" y="118"/>
                  </a:lnTo>
                  <a:close/>
                  <a:moveTo>
                    <a:pt x="122" y="114"/>
                  </a:moveTo>
                  <a:cubicBezTo>
                    <a:pt x="122" y="115"/>
                    <a:pt x="122" y="116"/>
                    <a:pt x="123" y="116"/>
                  </a:cubicBezTo>
                  <a:cubicBezTo>
                    <a:pt x="124" y="116"/>
                    <a:pt x="125" y="115"/>
                    <a:pt x="125" y="114"/>
                  </a:cubicBezTo>
                  <a:cubicBezTo>
                    <a:pt x="125" y="111"/>
                    <a:pt x="125" y="111"/>
                    <a:pt x="125" y="111"/>
                  </a:cubicBezTo>
                  <a:cubicBezTo>
                    <a:pt x="125" y="112"/>
                    <a:pt x="126" y="112"/>
                    <a:pt x="127" y="112"/>
                  </a:cubicBezTo>
                  <a:cubicBezTo>
                    <a:pt x="128" y="112"/>
                    <a:pt x="128" y="111"/>
                    <a:pt x="128" y="110"/>
                  </a:cubicBezTo>
                  <a:cubicBezTo>
                    <a:pt x="128" y="108"/>
                    <a:pt x="128" y="108"/>
                    <a:pt x="128" y="108"/>
                  </a:cubicBezTo>
                  <a:cubicBezTo>
                    <a:pt x="126" y="107"/>
                    <a:pt x="124" y="106"/>
                    <a:pt x="122" y="104"/>
                  </a:cubicBezTo>
                  <a:lnTo>
                    <a:pt x="122" y="1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34" name="Group 55"/>
          <p:cNvGrpSpPr>
            <a:grpSpLocks/>
          </p:cNvGrpSpPr>
          <p:nvPr/>
        </p:nvGrpSpPr>
        <p:grpSpPr bwMode="auto">
          <a:xfrm>
            <a:off x="685800" y="2559050"/>
            <a:ext cx="877888" cy="877888"/>
            <a:chOff x="3984" y="1344"/>
            <a:chExt cx="553" cy="553"/>
          </a:xfrm>
        </p:grpSpPr>
        <p:grpSp>
          <p:nvGrpSpPr>
            <p:cNvPr id="5172" name="Group 56"/>
            <p:cNvGrpSpPr>
              <a:grpSpLocks/>
            </p:cNvGrpSpPr>
            <p:nvPr/>
          </p:nvGrpSpPr>
          <p:grpSpPr bwMode="auto">
            <a:xfrm>
              <a:off x="3984" y="1344"/>
              <a:ext cx="553" cy="553"/>
              <a:chOff x="1994" y="1356"/>
              <a:chExt cx="1740" cy="1741"/>
            </a:xfrm>
          </p:grpSpPr>
          <p:sp>
            <p:nvSpPr>
              <p:cNvPr id="249913" name="Oval 57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1765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14" name="Oval 58"/>
              <p:cNvSpPr>
                <a:spLocks noChangeArrowheads="1"/>
              </p:cNvSpPr>
              <p:nvPr/>
            </p:nvSpPr>
            <p:spPr bwMode="auto">
              <a:xfrm>
                <a:off x="2176" y="1539"/>
                <a:ext cx="1375" cy="1379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15" name="Oval 59"/>
              <p:cNvSpPr>
                <a:spLocks noChangeArrowheads="1"/>
              </p:cNvSpPr>
              <p:nvPr/>
            </p:nvSpPr>
            <p:spPr bwMode="auto">
              <a:xfrm>
                <a:off x="2243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16" name="Freeform 60"/>
              <p:cNvSpPr>
                <a:spLocks/>
              </p:cNvSpPr>
              <p:nvPr/>
            </p:nvSpPr>
            <p:spPr bwMode="auto">
              <a:xfrm>
                <a:off x="2022" y="1406"/>
                <a:ext cx="828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12549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173" name="Freeform 61"/>
            <p:cNvSpPr>
              <a:spLocks noEditPoints="1"/>
            </p:cNvSpPr>
            <p:nvPr/>
          </p:nvSpPr>
          <p:spPr bwMode="auto">
            <a:xfrm>
              <a:off x="4158" y="1482"/>
              <a:ext cx="194" cy="264"/>
            </a:xfrm>
            <a:custGeom>
              <a:avLst/>
              <a:gdLst>
                <a:gd name="T0" fmla="*/ 34 w 115"/>
                <a:gd name="T1" fmla="*/ 68 h 156"/>
                <a:gd name="T2" fmla="*/ 68 w 115"/>
                <a:gd name="T3" fmla="*/ 34 h 156"/>
                <a:gd name="T4" fmla="*/ 34 w 115"/>
                <a:gd name="T5" fmla="*/ 0 h 156"/>
                <a:gd name="T6" fmla="*/ 0 w 115"/>
                <a:gd name="T7" fmla="*/ 34 h 156"/>
                <a:gd name="T8" fmla="*/ 34 w 115"/>
                <a:gd name="T9" fmla="*/ 68 h 156"/>
                <a:gd name="T10" fmla="*/ 34 w 115"/>
                <a:gd name="T11" fmla="*/ 17 h 156"/>
                <a:gd name="T12" fmla="*/ 52 w 115"/>
                <a:gd name="T13" fmla="*/ 34 h 156"/>
                <a:gd name="T14" fmla="*/ 34 w 115"/>
                <a:gd name="T15" fmla="*/ 52 h 156"/>
                <a:gd name="T16" fmla="*/ 17 w 115"/>
                <a:gd name="T17" fmla="*/ 34 h 156"/>
                <a:gd name="T18" fmla="*/ 34 w 115"/>
                <a:gd name="T19" fmla="*/ 17 h 156"/>
                <a:gd name="T20" fmla="*/ 82 w 115"/>
                <a:gd name="T21" fmla="*/ 87 h 156"/>
                <a:gd name="T22" fmla="*/ 48 w 115"/>
                <a:gd name="T23" fmla="*/ 121 h 156"/>
                <a:gd name="T24" fmla="*/ 82 w 115"/>
                <a:gd name="T25" fmla="*/ 155 h 156"/>
                <a:gd name="T26" fmla="*/ 115 w 115"/>
                <a:gd name="T27" fmla="*/ 121 h 156"/>
                <a:gd name="T28" fmla="*/ 82 w 115"/>
                <a:gd name="T29" fmla="*/ 87 h 156"/>
                <a:gd name="T30" fmla="*/ 82 w 115"/>
                <a:gd name="T31" fmla="*/ 139 h 156"/>
                <a:gd name="T32" fmla="*/ 64 w 115"/>
                <a:gd name="T33" fmla="*/ 121 h 156"/>
                <a:gd name="T34" fmla="*/ 82 w 115"/>
                <a:gd name="T35" fmla="*/ 104 h 156"/>
                <a:gd name="T36" fmla="*/ 99 w 115"/>
                <a:gd name="T37" fmla="*/ 121 h 156"/>
                <a:gd name="T38" fmla="*/ 82 w 115"/>
                <a:gd name="T39" fmla="*/ 139 h 156"/>
                <a:gd name="T40" fmla="*/ 111 w 115"/>
                <a:gd name="T41" fmla="*/ 2 h 156"/>
                <a:gd name="T42" fmla="*/ 100 w 115"/>
                <a:gd name="T43" fmla="*/ 4 h 156"/>
                <a:gd name="T44" fmla="*/ 3 w 115"/>
                <a:gd name="T45" fmla="*/ 143 h 156"/>
                <a:gd name="T46" fmla="*/ 5 w 115"/>
                <a:gd name="T47" fmla="*/ 153 h 156"/>
                <a:gd name="T48" fmla="*/ 16 w 115"/>
                <a:gd name="T49" fmla="*/ 151 h 156"/>
                <a:gd name="T50" fmla="*/ 112 w 115"/>
                <a:gd name="T51" fmla="*/ 12 h 156"/>
                <a:gd name="T52" fmla="*/ 111 w 115"/>
                <a:gd name="T53" fmla="*/ 2 h 15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15"/>
                <a:gd name="T82" fmla="*/ 0 h 156"/>
                <a:gd name="T83" fmla="*/ 115 w 115"/>
                <a:gd name="T84" fmla="*/ 156 h 15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15" h="156">
                  <a:moveTo>
                    <a:pt x="34" y="68"/>
                  </a:moveTo>
                  <a:cubicBezTo>
                    <a:pt x="53" y="68"/>
                    <a:pt x="68" y="53"/>
                    <a:pt x="68" y="34"/>
                  </a:cubicBezTo>
                  <a:cubicBezTo>
                    <a:pt x="68" y="16"/>
                    <a:pt x="53" y="0"/>
                    <a:pt x="34" y="0"/>
                  </a:cubicBezTo>
                  <a:cubicBezTo>
                    <a:pt x="16" y="0"/>
                    <a:pt x="0" y="16"/>
                    <a:pt x="0" y="34"/>
                  </a:cubicBezTo>
                  <a:cubicBezTo>
                    <a:pt x="0" y="53"/>
                    <a:pt x="16" y="68"/>
                    <a:pt x="34" y="68"/>
                  </a:cubicBezTo>
                  <a:close/>
                  <a:moveTo>
                    <a:pt x="34" y="17"/>
                  </a:moveTo>
                  <a:cubicBezTo>
                    <a:pt x="44" y="17"/>
                    <a:pt x="52" y="25"/>
                    <a:pt x="52" y="34"/>
                  </a:cubicBezTo>
                  <a:cubicBezTo>
                    <a:pt x="52" y="44"/>
                    <a:pt x="44" y="52"/>
                    <a:pt x="34" y="52"/>
                  </a:cubicBezTo>
                  <a:cubicBezTo>
                    <a:pt x="25" y="52"/>
                    <a:pt x="17" y="44"/>
                    <a:pt x="17" y="34"/>
                  </a:cubicBezTo>
                  <a:cubicBezTo>
                    <a:pt x="17" y="25"/>
                    <a:pt x="25" y="17"/>
                    <a:pt x="34" y="17"/>
                  </a:cubicBezTo>
                  <a:close/>
                  <a:moveTo>
                    <a:pt x="82" y="87"/>
                  </a:moveTo>
                  <a:cubicBezTo>
                    <a:pt x="63" y="87"/>
                    <a:pt x="48" y="103"/>
                    <a:pt x="48" y="121"/>
                  </a:cubicBezTo>
                  <a:cubicBezTo>
                    <a:pt x="48" y="140"/>
                    <a:pt x="63" y="155"/>
                    <a:pt x="82" y="155"/>
                  </a:cubicBezTo>
                  <a:cubicBezTo>
                    <a:pt x="100" y="155"/>
                    <a:pt x="115" y="140"/>
                    <a:pt x="115" y="121"/>
                  </a:cubicBezTo>
                  <a:cubicBezTo>
                    <a:pt x="115" y="103"/>
                    <a:pt x="100" y="87"/>
                    <a:pt x="82" y="87"/>
                  </a:cubicBezTo>
                  <a:close/>
                  <a:moveTo>
                    <a:pt x="82" y="139"/>
                  </a:moveTo>
                  <a:cubicBezTo>
                    <a:pt x="72" y="139"/>
                    <a:pt x="64" y="131"/>
                    <a:pt x="64" y="121"/>
                  </a:cubicBezTo>
                  <a:cubicBezTo>
                    <a:pt x="64" y="112"/>
                    <a:pt x="72" y="104"/>
                    <a:pt x="82" y="104"/>
                  </a:cubicBezTo>
                  <a:cubicBezTo>
                    <a:pt x="91" y="104"/>
                    <a:pt x="99" y="112"/>
                    <a:pt x="99" y="121"/>
                  </a:cubicBezTo>
                  <a:cubicBezTo>
                    <a:pt x="99" y="131"/>
                    <a:pt x="91" y="139"/>
                    <a:pt x="82" y="139"/>
                  </a:cubicBezTo>
                  <a:close/>
                  <a:moveTo>
                    <a:pt x="111" y="2"/>
                  </a:moveTo>
                  <a:cubicBezTo>
                    <a:pt x="107" y="0"/>
                    <a:pt x="103" y="0"/>
                    <a:pt x="100" y="4"/>
                  </a:cubicBezTo>
                  <a:cubicBezTo>
                    <a:pt x="3" y="143"/>
                    <a:pt x="3" y="143"/>
                    <a:pt x="3" y="143"/>
                  </a:cubicBezTo>
                  <a:cubicBezTo>
                    <a:pt x="1" y="146"/>
                    <a:pt x="2" y="151"/>
                    <a:pt x="5" y="153"/>
                  </a:cubicBezTo>
                  <a:cubicBezTo>
                    <a:pt x="9" y="156"/>
                    <a:pt x="13" y="155"/>
                    <a:pt x="16" y="151"/>
                  </a:cubicBezTo>
                  <a:cubicBezTo>
                    <a:pt x="112" y="12"/>
                    <a:pt x="112" y="12"/>
                    <a:pt x="112" y="12"/>
                  </a:cubicBezTo>
                  <a:cubicBezTo>
                    <a:pt x="115" y="9"/>
                    <a:pt x="114" y="4"/>
                    <a:pt x="11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35" name="Group 62"/>
          <p:cNvGrpSpPr>
            <a:grpSpLocks/>
          </p:cNvGrpSpPr>
          <p:nvPr/>
        </p:nvGrpSpPr>
        <p:grpSpPr bwMode="auto">
          <a:xfrm>
            <a:off x="4154488" y="2559050"/>
            <a:ext cx="877887" cy="877888"/>
            <a:chOff x="1920" y="624"/>
            <a:chExt cx="553" cy="553"/>
          </a:xfrm>
        </p:grpSpPr>
        <p:grpSp>
          <p:nvGrpSpPr>
            <p:cNvPr id="5166" name="Group 63"/>
            <p:cNvGrpSpPr>
              <a:grpSpLocks/>
            </p:cNvGrpSpPr>
            <p:nvPr/>
          </p:nvGrpSpPr>
          <p:grpSpPr bwMode="auto">
            <a:xfrm>
              <a:off x="1920" y="624"/>
              <a:ext cx="553" cy="553"/>
              <a:chOff x="1994" y="1356"/>
              <a:chExt cx="1740" cy="1741"/>
            </a:xfrm>
          </p:grpSpPr>
          <p:sp>
            <p:nvSpPr>
              <p:cNvPr id="249920" name="Oval 64"/>
              <p:cNvSpPr>
                <a:spLocks noChangeArrowheads="1"/>
              </p:cNvSpPr>
              <p:nvPr/>
            </p:nvSpPr>
            <p:spPr bwMode="auto">
              <a:xfrm>
                <a:off x="1994" y="1356"/>
                <a:ext cx="1740" cy="1741"/>
              </a:xfrm>
              <a:prstGeom prst="ellipse">
                <a:avLst/>
              </a:prstGeom>
              <a:gradFill rotWithShape="1">
                <a:gsLst>
                  <a:gs pos="0">
                    <a:schemeClr val="bg2">
                      <a:gamma/>
                      <a:tint val="31765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21" name="Oval 65"/>
              <p:cNvSpPr>
                <a:spLocks noChangeArrowheads="1"/>
              </p:cNvSpPr>
              <p:nvPr/>
            </p:nvSpPr>
            <p:spPr bwMode="auto">
              <a:xfrm>
                <a:off x="2176" y="1539"/>
                <a:ext cx="1375" cy="1379"/>
              </a:xfrm>
              <a:prstGeom prst="ellipse">
                <a:avLst/>
              </a:prstGeom>
              <a:gradFill rotWithShape="1">
                <a:gsLst>
                  <a:gs pos="0">
                    <a:schemeClr val="bg2"/>
                  </a:gs>
                  <a:gs pos="100000">
                    <a:schemeClr val="bg2">
                      <a:gamma/>
                      <a:tint val="3176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22" name="Oval 66"/>
              <p:cNvSpPr>
                <a:spLocks noChangeArrowheads="1"/>
              </p:cNvSpPr>
              <p:nvPr/>
            </p:nvSpPr>
            <p:spPr bwMode="auto">
              <a:xfrm>
                <a:off x="2243" y="1602"/>
                <a:ext cx="1249" cy="125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  <p:sp>
            <p:nvSpPr>
              <p:cNvPr id="249923" name="Freeform 67"/>
              <p:cNvSpPr>
                <a:spLocks/>
              </p:cNvSpPr>
              <p:nvPr/>
            </p:nvSpPr>
            <p:spPr bwMode="auto">
              <a:xfrm>
                <a:off x="2022" y="1406"/>
                <a:ext cx="828" cy="1615"/>
              </a:xfrm>
              <a:custGeom>
                <a:avLst/>
                <a:gdLst/>
                <a:ahLst/>
                <a:cxnLst>
                  <a:cxn ang="0">
                    <a:pos x="375" y="937"/>
                  </a:cxn>
                  <a:cxn ang="0">
                    <a:pos x="360" y="907"/>
                  </a:cxn>
                  <a:cxn ang="0">
                    <a:pos x="216" y="827"/>
                  </a:cxn>
                  <a:cxn ang="0">
                    <a:pos x="59" y="528"/>
                  </a:cxn>
                  <a:cxn ang="0">
                    <a:pos x="160" y="206"/>
                  </a:cxn>
                  <a:cxn ang="0">
                    <a:pos x="467" y="48"/>
                  </a:cxn>
                  <a:cxn ang="0">
                    <a:pos x="489" y="23"/>
                  </a:cxn>
                  <a:cxn ang="0">
                    <a:pos x="463" y="1"/>
                  </a:cxn>
                  <a:cxn ang="0">
                    <a:pos x="123" y="176"/>
                  </a:cxn>
                  <a:cxn ang="0">
                    <a:pos x="12" y="533"/>
                  </a:cxn>
                  <a:cxn ang="0">
                    <a:pos x="186" y="864"/>
                  </a:cxn>
                  <a:cxn ang="0">
                    <a:pos x="345" y="952"/>
                  </a:cxn>
                  <a:cxn ang="0">
                    <a:pos x="375" y="937"/>
                  </a:cxn>
                </a:cxnLst>
                <a:rect l="0" t="0" r="r" b="b"/>
                <a:pathLst>
                  <a:path w="490" h="956">
                    <a:moveTo>
                      <a:pt x="375" y="937"/>
                    </a:moveTo>
                    <a:cubicBezTo>
                      <a:pt x="379" y="924"/>
                      <a:pt x="372" y="911"/>
                      <a:pt x="360" y="907"/>
                    </a:cubicBezTo>
                    <a:cubicBezTo>
                      <a:pt x="307" y="889"/>
                      <a:pt x="259" y="862"/>
                      <a:pt x="216" y="827"/>
                    </a:cubicBezTo>
                    <a:cubicBezTo>
                      <a:pt x="126" y="752"/>
                      <a:pt x="70" y="646"/>
                      <a:pt x="59" y="528"/>
                    </a:cubicBezTo>
                    <a:cubicBezTo>
                      <a:pt x="49" y="411"/>
                      <a:pt x="84" y="297"/>
                      <a:pt x="160" y="206"/>
                    </a:cubicBezTo>
                    <a:cubicBezTo>
                      <a:pt x="237" y="113"/>
                      <a:pt x="346" y="57"/>
                      <a:pt x="467" y="48"/>
                    </a:cubicBezTo>
                    <a:cubicBezTo>
                      <a:pt x="480" y="47"/>
                      <a:pt x="490" y="36"/>
                      <a:pt x="489" y="23"/>
                    </a:cubicBezTo>
                    <a:cubicBezTo>
                      <a:pt x="488" y="10"/>
                      <a:pt x="477" y="0"/>
                      <a:pt x="463" y="1"/>
                    </a:cubicBezTo>
                    <a:cubicBezTo>
                      <a:pt x="330" y="10"/>
                      <a:pt x="209" y="73"/>
                      <a:pt x="123" y="176"/>
                    </a:cubicBezTo>
                    <a:cubicBezTo>
                      <a:pt x="39" y="276"/>
                      <a:pt x="0" y="403"/>
                      <a:pt x="12" y="533"/>
                    </a:cubicBezTo>
                    <a:cubicBezTo>
                      <a:pt x="24" y="663"/>
                      <a:pt x="86" y="780"/>
                      <a:pt x="186" y="864"/>
                    </a:cubicBezTo>
                    <a:cubicBezTo>
                      <a:pt x="233" y="903"/>
                      <a:pt x="287" y="933"/>
                      <a:pt x="345" y="952"/>
                    </a:cubicBezTo>
                    <a:cubicBezTo>
                      <a:pt x="357" y="956"/>
                      <a:pt x="371" y="949"/>
                      <a:pt x="375" y="937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chemeClr val="bg2">
                      <a:gamma/>
                      <a:tint val="12549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zh-CN"/>
              </a:p>
            </p:txBody>
          </p:sp>
        </p:grpSp>
        <p:sp>
          <p:nvSpPr>
            <p:cNvPr id="5167" name="Freeform 68"/>
            <p:cNvSpPr>
              <a:spLocks noEditPoints="1"/>
            </p:cNvSpPr>
            <p:nvPr/>
          </p:nvSpPr>
          <p:spPr bwMode="auto">
            <a:xfrm>
              <a:off x="2076" y="762"/>
              <a:ext cx="253" cy="264"/>
            </a:xfrm>
            <a:custGeom>
              <a:avLst/>
              <a:gdLst>
                <a:gd name="T0" fmla="*/ 71 w 150"/>
                <a:gd name="T1" fmla="*/ 87 h 156"/>
                <a:gd name="T2" fmla="*/ 3 w 150"/>
                <a:gd name="T3" fmla="*/ 79 h 156"/>
                <a:gd name="T4" fmla="*/ 2 w 150"/>
                <a:gd name="T5" fmla="*/ 87 h 156"/>
                <a:gd name="T6" fmla="*/ 71 w 150"/>
                <a:gd name="T7" fmla="*/ 156 h 156"/>
                <a:gd name="T8" fmla="*/ 141 w 150"/>
                <a:gd name="T9" fmla="*/ 87 h 156"/>
                <a:gd name="T10" fmla="*/ 138 w 150"/>
                <a:gd name="T11" fmla="*/ 67 h 156"/>
                <a:gd name="T12" fmla="*/ 71 w 150"/>
                <a:gd name="T13" fmla="*/ 87 h 156"/>
                <a:gd name="T14" fmla="*/ 79 w 150"/>
                <a:gd name="T15" fmla="*/ 12 h 156"/>
                <a:gd name="T16" fmla="*/ 69 w 150"/>
                <a:gd name="T17" fmla="*/ 11 h 156"/>
                <a:gd name="T18" fmla="*/ 0 w 150"/>
                <a:gd name="T19" fmla="*/ 72 h 156"/>
                <a:gd name="T20" fmla="*/ 69 w 150"/>
                <a:gd name="T21" fmla="*/ 80 h 156"/>
                <a:gd name="T22" fmla="*/ 79 w 150"/>
                <a:gd name="T23" fmla="*/ 12 h 156"/>
                <a:gd name="T24" fmla="*/ 94 w 150"/>
                <a:gd name="T25" fmla="*/ 0 h 156"/>
                <a:gd name="T26" fmla="*/ 84 w 150"/>
                <a:gd name="T27" fmla="*/ 69 h 156"/>
                <a:gd name="T28" fmla="*/ 150 w 150"/>
                <a:gd name="T29" fmla="*/ 49 h 156"/>
                <a:gd name="T30" fmla="*/ 94 w 15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0"/>
                <a:gd name="T49" fmla="*/ 0 h 156"/>
                <a:gd name="T50" fmla="*/ 150 w 150"/>
                <a:gd name="T51" fmla="*/ 156 h 1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0" h="156">
                  <a:moveTo>
                    <a:pt x="71" y="87"/>
                  </a:moveTo>
                  <a:cubicBezTo>
                    <a:pt x="3" y="79"/>
                    <a:pt x="3" y="79"/>
                    <a:pt x="3" y="79"/>
                  </a:cubicBezTo>
                  <a:cubicBezTo>
                    <a:pt x="2" y="82"/>
                    <a:pt x="2" y="85"/>
                    <a:pt x="2" y="87"/>
                  </a:cubicBezTo>
                  <a:cubicBezTo>
                    <a:pt x="2" y="126"/>
                    <a:pt x="33" y="156"/>
                    <a:pt x="71" y="156"/>
                  </a:cubicBezTo>
                  <a:cubicBezTo>
                    <a:pt x="110" y="156"/>
                    <a:pt x="141" y="126"/>
                    <a:pt x="141" y="87"/>
                  </a:cubicBezTo>
                  <a:cubicBezTo>
                    <a:pt x="141" y="80"/>
                    <a:pt x="139" y="74"/>
                    <a:pt x="138" y="67"/>
                  </a:cubicBezTo>
                  <a:lnTo>
                    <a:pt x="71" y="87"/>
                  </a:lnTo>
                  <a:close/>
                  <a:moveTo>
                    <a:pt x="79" y="12"/>
                  </a:moveTo>
                  <a:cubicBezTo>
                    <a:pt x="76" y="11"/>
                    <a:pt x="73" y="11"/>
                    <a:pt x="69" y="11"/>
                  </a:cubicBezTo>
                  <a:cubicBezTo>
                    <a:pt x="34" y="11"/>
                    <a:pt x="4" y="38"/>
                    <a:pt x="0" y="72"/>
                  </a:cubicBezTo>
                  <a:cubicBezTo>
                    <a:pt x="69" y="80"/>
                    <a:pt x="69" y="80"/>
                    <a:pt x="69" y="80"/>
                  </a:cubicBezTo>
                  <a:lnTo>
                    <a:pt x="79" y="12"/>
                  </a:lnTo>
                  <a:close/>
                  <a:moveTo>
                    <a:pt x="94" y="0"/>
                  </a:moveTo>
                  <a:cubicBezTo>
                    <a:pt x="84" y="69"/>
                    <a:pt x="84" y="69"/>
                    <a:pt x="84" y="69"/>
                  </a:cubicBezTo>
                  <a:cubicBezTo>
                    <a:pt x="150" y="49"/>
                    <a:pt x="150" y="49"/>
                    <a:pt x="150" y="49"/>
                  </a:cubicBezTo>
                  <a:cubicBezTo>
                    <a:pt x="143" y="23"/>
                    <a:pt x="121" y="4"/>
                    <a:pt x="9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136" name="AutoShape 69"/>
          <p:cNvSpPr>
            <a:spLocks noChangeArrowheads="1"/>
          </p:cNvSpPr>
          <p:nvPr/>
        </p:nvSpPr>
        <p:spPr bwMode="gray">
          <a:xfrm>
            <a:off x="304800" y="685800"/>
            <a:ext cx="8534400" cy="685800"/>
          </a:xfrm>
          <a:prstGeom prst="roundRect">
            <a:avLst>
              <a:gd name="adj" fmla="val 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altLang="zh-CN" sz="4500" baseline="0">
                <a:solidFill>
                  <a:schemeClr val="bg2"/>
                </a:solidFill>
                <a:ea typeface="굴림" charset="-127"/>
              </a:rPr>
              <a:t>Your Text Here</a:t>
            </a:r>
            <a:endParaRPr lang="en-US" altLang="zh-CN" sz="4500" baseline="0">
              <a:solidFill>
                <a:schemeClr val="bg2"/>
              </a:solidFill>
              <a:ea typeface="宋体" charset="-122"/>
            </a:endParaRPr>
          </a:p>
        </p:txBody>
      </p:sp>
      <p:grpSp>
        <p:nvGrpSpPr>
          <p:cNvPr id="5137" name="Group 70"/>
          <p:cNvGrpSpPr>
            <a:grpSpLocks/>
          </p:cNvGrpSpPr>
          <p:nvPr/>
        </p:nvGrpSpPr>
        <p:grpSpPr bwMode="auto">
          <a:xfrm>
            <a:off x="5562600" y="3200400"/>
            <a:ext cx="3116263" cy="655638"/>
            <a:chOff x="480" y="1246"/>
            <a:chExt cx="1963" cy="413"/>
          </a:xfrm>
        </p:grpSpPr>
        <p:sp>
          <p:nvSpPr>
            <p:cNvPr id="249927" name="Freeform 71"/>
            <p:cNvSpPr>
              <a:spLocks/>
            </p:cNvSpPr>
            <p:nvPr/>
          </p:nvSpPr>
          <p:spPr bwMode="auto">
            <a:xfrm>
              <a:off x="480" y="1246"/>
              <a:ext cx="1963" cy="413"/>
            </a:xfrm>
            <a:custGeom>
              <a:avLst/>
              <a:gdLst/>
              <a:ahLst/>
              <a:cxnLst>
                <a:cxn ang="0">
                  <a:pos x="1158" y="122"/>
                </a:cxn>
                <a:cxn ang="0">
                  <a:pos x="1040" y="244"/>
                </a:cxn>
                <a:cxn ang="0">
                  <a:pos x="118" y="244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118" y="0"/>
                </a:cxn>
                <a:cxn ang="0">
                  <a:pos x="1040" y="0"/>
                </a:cxn>
                <a:cxn ang="0">
                  <a:pos x="1158" y="122"/>
                </a:cxn>
              </a:cxnLst>
              <a:rect l="0" t="0" r="r" b="b"/>
              <a:pathLst>
                <a:path w="1158" h="244">
                  <a:moveTo>
                    <a:pt x="1158" y="122"/>
                  </a:moveTo>
                  <a:cubicBezTo>
                    <a:pt x="1158" y="189"/>
                    <a:pt x="1106" y="244"/>
                    <a:pt x="1040" y="244"/>
                  </a:cubicBezTo>
                  <a:cubicBezTo>
                    <a:pt x="118" y="244"/>
                    <a:pt x="118" y="244"/>
                    <a:pt x="118" y="244"/>
                  </a:cubicBezTo>
                  <a:cubicBezTo>
                    <a:pt x="53" y="244"/>
                    <a:pt x="0" y="189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54"/>
                    <a:pt x="53" y="0"/>
                    <a:pt x="118" y="0"/>
                  </a:cubicBezTo>
                  <a:cubicBezTo>
                    <a:pt x="1040" y="0"/>
                    <a:pt x="1040" y="0"/>
                    <a:pt x="1040" y="0"/>
                  </a:cubicBezTo>
                  <a:cubicBezTo>
                    <a:pt x="1106" y="0"/>
                    <a:pt x="1158" y="54"/>
                    <a:pt x="1158" y="12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431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928" name="Freeform 72"/>
            <p:cNvSpPr>
              <a:spLocks/>
            </p:cNvSpPr>
            <p:nvPr/>
          </p:nvSpPr>
          <p:spPr bwMode="auto">
            <a:xfrm>
              <a:off x="490" y="1255"/>
              <a:ext cx="1932" cy="377"/>
            </a:xfrm>
            <a:custGeom>
              <a:avLst/>
              <a:gdLst/>
              <a:ahLst/>
              <a:cxnLst>
                <a:cxn ang="0">
                  <a:pos x="1140" y="112"/>
                </a:cxn>
                <a:cxn ang="0">
                  <a:pos x="1024" y="223"/>
                </a:cxn>
                <a:cxn ang="0">
                  <a:pos x="116" y="223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116" y="0"/>
                </a:cxn>
                <a:cxn ang="0">
                  <a:pos x="1024" y="0"/>
                </a:cxn>
                <a:cxn ang="0">
                  <a:pos x="1140" y="112"/>
                </a:cxn>
              </a:cxnLst>
              <a:rect l="0" t="0" r="r" b="b"/>
              <a:pathLst>
                <a:path w="1140" h="223">
                  <a:moveTo>
                    <a:pt x="1140" y="112"/>
                  </a:moveTo>
                  <a:cubicBezTo>
                    <a:pt x="1140" y="173"/>
                    <a:pt x="1088" y="223"/>
                    <a:pt x="1024" y="223"/>
                  </a:cubicBezTo>
                  <a:cubicBezTo>
                    <a:pt x="116" y="223"/>
                    <a:pt x="116" y="223"/>
                    <a:pt x="116" y="223"/>
                  </a:cubicBezTo>
                  <a:cubicBezTo>
                    <a:pt x="52" y="223"/>
                    <a:pt x="0" y="173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50"/>
                    <a:pt x="52" y="0"/>
                    <a:pt x="116" y="0"/>
                  </a:cubicBezTo>
                  <a:cubicBezTo>
                    <a:pt x="1024" y="0"/>
                    <a:pt x="1024" y="0"/>
                    <a:pt x="1024" y="0"/>
                  </a:cubicBezTo>
                  <a:cubicBezTo>
                    <a:pt x="1088" y="0"/>
                    <a:pt x="1140" y="50"/>
                    <a:pt x="1140" y="1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38" name="Group 73"/>
          <p:cNvGrpSpPr>
            <a:grpSpLocks/>
          </p:cNvGrpSpPr>
          <p:nvPr/>
        </p:nvGrpSpPr>
        <p:grpSpPr bwMode="auto">
          <a:xfrm>
            <a:off x="5597525" y="3235325"/>
            <a:ext cx="557213" cy="557213"/>
            <a:chOff x="502" y="1268"/>
            <a:chExt cx="351" cy="351"/>
          </a:xfrm>
        </p:grpSpPr>
        <p:sp>
          <p:nvSpPr>
            <p:cNvPr id="249930" name="Oval 74"/>
            <p:cNvSpPr>
              <a:spLocks noChangeArrowheads="1"/>
            </p:cNvSpPr>
            <p:nvPr/>
          </p:nvSpPr>
          <p:spPr bwMode="auto">
            <a:xfrm>
              <a:off x="502" y="1268"/>
              <a:ext cx="351" cy="35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931" name="Oval 75"/>
            <p:cNvSpPr>
              <a:spLocks noChangeArrowheads="1"/>
            </p:cNvSpPr>
            <p:nvPr/>
          </p:nvSpPr>
          <p:spPr bwMode="auto">
            <a:xfrm>
              <a:off x="527" y="1294"/>
              <a:ext cx="300" cy="29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gamma/>
                    <a:tint val="54118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39" name="Group 76"/>
          <p:cNvGrpSpPr>
            <a:grpSpLocks/>
          </p:cNvGrpSpPr>
          <p:nvPr/>
        </p:nvGrpSpPr>
        <p:grpSpPr bwMode="auto">
          <a:xfrm>
            <a:off x="5562600" y="4065588"/>
            <a:ext cx="3116263" cy="655637"/>
            <a:chOff x="480" y="1246"/>
            <a:chExt cx="1963" cy="413"/>
          </a:xfrm>
        </p:grpSpPr>
        <p:sp>
          <p:nvSpPr>
            <p:cNvPr id="249933" name="Freeform 77"/>
            <p:cNvSpPr>
              <a:spLocks/>
            </p:cNvSpPr>
            <p:nvPr/>
          </p:nvSpPr>
          <p:spPr bwMode="auto">
            <a:xfrm>
              <a:off x="480" y="1246"/>
              <a:ext cx="1963" cy="413"/>
            </a:xfrm>
            <a:custGeom>
              <a:avLst/>
              <a:gdLst/>
              <a:ahLst/>
              <a:cxnLst>
                <a:cxn ang="0">
                  <a:pos x="1158" y="122"/>
                </a:cxn>
                <a:cxn ang="0">
                  <a:pos x="1040" y="244"/>
                </a:cxn>
                <a:cxn ang="0">
                  <a:pos x="118" y="244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118" y="0"/>
                </a:cxn>
                <a:cxn ang="0">
                  <a:pos x="1040" y="0"/>
                </a:cxn>
                <a:cxn ang="0">
                  <a:pos x="1158" y="122"/>
                </a:cxn>
              </a:cxnLst>
              <a:rect l="0" t="0" r="r" b="b"/>
              <a:pathLst>
                <a:path w="1158" h="244">
                  <a:moveTo>
                    <a:pt x="1158" y="122"/>
                  </a:moveTo>
                  <a:cubicBezTo>
                    <a:pt x="1158" y="189"/>
                    <a:pt x="1106" y="244"/>
                    <a:pt x="1040" y="244"/>
                  </a:cubicBezTo>
                  <a:cubicBezTo>
                    <a:pt x="118" y="244"/>
                    <a:pt x="118" y="244"/>
                    <a:pt x="118" y="244"/>
                  </a:cubicBezTo>
                  <a:cubicBezTo>
                    <a:pt x="53" y="244"/>
                    <a:pt x="0" y="189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54"/>
                    <a:pt x="53" y="0"/>
                    <a:pt x="118" y="0"/>
                  </a:cubicBezTo>
                  <a:cubicBezTo>
                    <a:pt x="1040" y="0"/>
                    <a:pt x="1040" y="0"/>
                    <a:pt x="1040" y="0"/>
                  </a:cubicBezTo>
                  <a:cubicBezTo>
                    <a:pt x="1106" y="0"/>
                    <a:pt x="1158" y="54"/>
                    <a:pt x="1158" y="12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431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934" name="Freeform 78"/>
            <p:cNvSpPr>
              <a:spLocks/>
            </p:cNvSpPr>
            <p:nvPr/>
          </p:nvSpPr>
          <p:spPr bwMode="auto">
            <a:xfrm>
              <a:off x="490" y="1255"/>
              <a:ext cx="1932" cy="377"/>
            </a:xfrm>
            <a:custGeom>
              <a:avLst/>
              <a:gdLst/>
              <a:ahLst/>
              <a:cxnLst>
                <a:cxn ang="0">
                  <a:pos x="1140" y="112"/>
                </a:cxn>
                <a:cxn ang="0">
                  <a:pos x="1024" y="223"/>
                </a:cxn>
                <a:cxn ang="0">
                  <a:pos x="116" y="223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116" y="0"/>
                </a:cxn>
                <a:cxn ang="0">
                  <a:pos x="1024" y="0"/>
                </a:cxn>
                <a:cxn ang="0">
                  <a:pos x="1140" y="112"/>
                </a:cxn>
              </a:cxnLst>
              <a:rect l="0" t="0" r="r" b="b"/>
              <a:pathLst>
                <a:path w="1140" h="223">
                  <a:moveTo>
                    <a:pt x="1140" y="112"/>
                  </a:moveTo>
                  <a:cubicBezTo>
                    <a:pt x="1140" y="173"/>
                    <a:pt x="1088" y="223"/>
                    <a:pt x="1024" y="223"/>
                  </a:cubicBezTo>
                  <a:cubicBezTo>
                    <a:pt x="116" y="223"/>
                    <a:pt x="116" y="223"/>
                    <a:pt x="116" y="223"/>
                  </a:cubicBezTo>
                  <a:cubicBezTo>
                    <a:pt x="52" y="223"/>
                    <a:pt x="0" y="173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50"/>
                    <a:pt x="52" y="0"/>
                    <a:pt x="116" y="0"/>
                  </a:cubicBezTo>
                  <a:cubicBezTo>
                    <a:pt x="1024" y="0"/>
                    <a:pt x="1024" y="0"/>
                    <a:pt x="1024" y="0"/>
                  </a:cubicBezTo>
                  <a:cubicBezTo>
                    <a:pt x="1088" y="0"/>
                    <a:pt x="1140" y="50"/>
                    <a:pt x="1140" y="1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40" name="Group 79"/>
          <p:cNvGrpSpPr>
            <a:grpSpLocks/>
          </p:cNvGrpSpPr>
          <p:nvPr/>
        </p:nvGrpSpPr>
        <p:grpSpPr bwMode="auto">
          <a:xfrm>
            <a:off x="5597525" y="4100513"/>
            <a:ext cx="557213" cy="557212"/>
            <a:chOff x="502" y="1268"/>
            <a:chExt cx="351" cy="351"/>
          </a:xfrm>
        </p:grpSpPr>
        <p:sp>
          <p:nvSpPr>
            <p:cNvPr id="249936" name="Oval 80"/>
            <p:cNvSpPr>
              <a:spLocks noChangeArrowheads="1"/>
            </p:cNvSpPr>
            <p:nvPr/>
          </p:nvSpPr>
          <p:spPr bwMode="auto">
            <a:xfrm>
              <a:off x="502" y="1268"/>
              <a:ext cx="351" cy="35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937" name="Oval 81"/>
            <p:cNvSpPr>
              <a:spLocks noChangeArrowheads="1"/>
            </p:cNvSpPr>
            <p:nvPr/>
          </p:nvSpPr>
          <p:spPr bwMode="auto">
            <a:xfrm>
              <a:off x="527" y="1294"/>
              <a:ext cx="300" cy="29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54118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41" name="Group 82"/>
          <p:cNvGrpSpPr>
            <a:grpSpLocks/>
          </p:cNvGrpSpPr>
          <p:nvPr/>
        </p:nvGrpSpPr>
        <p:grpSpPr bwMode="auto">
          <a:xfrm>
            <a:off x="5562600" y="4922838"/>
            <a:ext cx="3116263" cy="655637"/>
            <a:chOff x="480" y="1246"/>
            <a:chExt cx="1963" cy="413"/>
          </a:xfrm>
        </p:grpSpPr>
        <p:sp>
          <p:nvSpPr>
            <p:cNvPr id="249939" name="Freeform 83"/>
            <p:cNvSpPr>
              <a:spLocks/>
            </p:cNvSpPr>
            <p:nvPr/>
          </p:nvSpPr>
          <p:spPr bwMode="auto">
            <a:xfrm>
              <a:off x="480" y="1246"/>
              <a:ext cx="1963" cy="413"/>
            </a:xfrm>
            <a:custGeom>
              <a:avLst/>
              <a:gdLst/>
              <a:ahLst/>
              <a:cxnLst>
                <a:cxn ang="0">
                  <a:pos x="1158" y="122"/>
                </a:cxn>
                <a:cxn ang="0">
                  <a:pos x="1040" y="244"/>
                </a:cxn>
                <a:cxn ang="0">
                  <a:pos x="118" y="244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118" y="0"/>
                </a:cxn>
                <a:cxn ang="0">
                  <a:pos x="1040" y="0"/>
                </a:cxn>
                <a:cxn ang="0">
                  <a:pos x="1158" y="122"/>
                </a:cxn>
              </a:cxnLst>
              <a:rect l="0" t="0" r="r" b="b"/>
              <a:pathLst>
                <a:path w="1158" h="244">
                  <a:moveTo>
                    <a:pt x="1158" y="122"/>
                  </a:moveTo>
                  <a:cubicBezTo>
                    <a:pt x="1158" y="189"/>
                    <a:pt x="1106" y="244"/>
                    <a:pt x="1040" y="244"/>
                  </a:cubicBezTo>
                  <a:cubicBezTo>
                    <a:pt x="118" y="244"/>
                    <a:pt x="118" y="244"/>
                    <a:pt x="118" y="244"/>
                  </a:cubicBezTo>
                  <a:cubicBezTo>
                    <a:pt x="53" y="244"/>
                    <a:pt x="0" y="189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54"/>
                    <a:pt x="53" y="0"/>
                    <a:pt x="118" y="0"/>
                  </a:cubicBezTo>
                  <a:cubicBezTo>
                    <a:pt x="1040" y="0"/>
                    <a:pt x="1040" y="0"/>
                    <a:pt x="1040" y="0"/>
                  </a:cubicBezTo>
                  <a:cubicBezTo>
                    <a:pt x="1106" y="0"/>
                    <a:pt x="1158" y="54"/>
                    <a:pt x="1158" y="12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431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940" name="Freeform 84"/>
            <p:cNvSpPr>
              <a:spLocks/>
            </p:cNvSpPr>
            <p:nvPr/>
          </p:nvSpPr>
          <p:spPr bwMode="auto">
            <a:xfrm>
              <a:off x="490" y="1255"/>
              <a:ext cx="1932" cy="377"/>
            </a:xfrm>
            <a:custGeom>
              <a:avLst/>
              <a:gdLst/>
              <a:ahLst/>
              <a:cxnLst>
                <a:cxn ang="0">
                  <a:pos x="1140" y="112"/>
                </a:cxn>
                <a:cxn ang="0">
                  <a:pos x="1024" y="223"/>
                </a:cxn>
                <a:cxn ang="0">
                  <a:pos x="116" y="223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116" y="0"/>
                </a:cxn>
                <a:cxn ang="0">
                  <a:pos x="1024" y="0"/>
                </a:cxn>
                <a:cxn ang="0">
                  <a:pos x="1140" y="112"/>
                </a:cxn>
              </a:cxnLst>
              <a:rect l="0" t="0" r="r" b="b"/>
              <a:pathLst>
                <a:path w="1140" h="223">
                  <a:moveTo>
                    <a:pt x="1140" y="112"/>
                  </a:moveTo>
                  <a:cubicBezTo>
                    <a:pt x="1140" y="173"/>
                    <a:pt x="1088" y="223"/>
                    <a:pt x="1024" y="223"/>
                  </a:cubicBezTo>
                  <a:cubicBezTo>
                    <a:pt x="116" y="223"/>
                    <a:pt x="116" y="223"/>
                    <a:pt x="116" y="223"/>
                  </a:cubicBezTo>
                  <a:cubicBezTo>
                    <a:pt x="52" y="223"/>
                    <a:pt x="0" y="173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50"/>
                    <a:pt x="52" y="0"/>
                    <a:pt x="116" y="0"/>
                  </a:cubicBezTo>
                  <a:cubicBezTo>
                    <a:pt x="1024" y="0"/>
                    <a:pt x="1024" y="0"/>
                    <a:pt x="1024" y="0"/>
                  </a:cubicBezTo>
                  <a:cubicBezTo>
                    <a:pt x="1088" y="0"/>
                    <a:pt x="1140" y="50"/>
                    <a:pt x="1140" y="1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42" name="Group 85"/>
          <p:cNvGrpSpPr>
            <a:grpSpLocks/>
          </p:cNvGrpSpPr>
          <p:nvPr/>
        </p:nvGrpSpPr>
        <p:grpSpPr bwMode="auto">
          <a:xfrm>
            <a:off x="5597525" y="4957763"/>
            <a:ext cx="557213" cy="557212"/>
            <a:chOff x="502" y="1268"/>
            <a:chExt cx="351" cy="351"/>
          </a:xfrm>
        </p:grpSpPr>
        <p:sp>
          <p:nvSpPr>
            <p:cNvPr id="249942" name="Oval 86"/>
            <p:cNvSpPr>
              <a:spLocks noChangeArrowheads="1"/>
            </p:cNvSpPr>
            <p:nvPr/>
          </p:nvSpPr>
          <p:spPr bwMode="auto">
            <a:xfrm>
              <a:off x="502" y="1268"/>
              <a:ext cx="351" cy="35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943" name="Oval 87"/>
            <p:cNvSpPr>
              <a:spLocks noChangeArrowheads="1"/>
            </p:cNvSpPr>
            <p:nvPr/>
          </p:nvSpPr>
          <p:spPr bwMode="auto">
            <a:xfrm>
              <a:off x="527" y="1294"/>
              <a:ext cx="300" cy="2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54118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43" name="Group 88"/>
          <p:cNvGrpSpPr>
            <a:grpSpLocks/>
          </p:cNvGrpSpPr>
          <p:nvPr/>
        </p:nvGrpSpPr>
        <p:grpSpPr bwMode="auto">
          <a:xfrm>
            <a:off x="5570538" y="5784850"/>
            <a:ext cx="3116262" cy="655638"/>
            <a:chOff x="480" y="1246"/>
            <a:chExt cx="1963" cy="413"/>
          </a:xfrm>
        </p:grpSpPr>
        <p:sp>
          <p:nvSpPr>
            <p:cNvPr id="249945" name="Freeform 89"/>
            <p:cNvSpPr>
              <a:spLocks/>
            </p:cNvSpPr>
            <p:nvPr/>
          </p:nvSpPr>
          <p:spPr bwMode="auto">
            <a:xfrm>
              <a:off x="480" y="1246"/>
              <a:ext cx="1963" cy="413"/>
            </a:xfrm>
            <a:custGeom>
              <a:avLst/>
              <a:gdLst/>
              <a:ahLst/>
              <a:cxnLst>
                <a:cxn ang="0">
                  <a:pos x="1158" y="122"/>
                </a:cxn>
                <a:cxn ang="0">
                  <a:pos x="1040" y="244"/>
                </a:cxn>
                <a:cxn ang="0">
                  <a:pos x="118" y="244"/>
                </a:cxn>
                <a:cxn ang="0">
                  <a:pos x="0" y="122"/>
                </a:cxn>
                <a:cxn ang="0">
                  <a:pos x="0" y="122"/>
                </a:cxn>
                <a:cxn ang="0">
                  <a:pos x="118" y="0"/>
                </a:cxn>
                <a:cxn ang="0">
                  <a:pos x="1040" y="0"/>
                </a:cxn>
                <a:cxn ang="0">
                  <a:pos x="1158" y="122"/>
                </a:cxn>
              </a:cxnLst>
              <a:rect l="0" t="0" r="r" b="b"/>
              <a:pathLst>
                <a:path w="1158" h="244">
                  <a:moveTo>
                    <a:pt x="1158" y="122"/>
                  </a:moveTo>
                  <a:cubicBezTo>
                    <a:pt x="1158" y="189"/>
                    <a:pt x="1106" y="244"/>
                    <a:pt x="1040" y="244"/>
                  </a:cubicBezTo>
                  <a:cubicBezTo>
                    <a:pt x="118" y="244"/>
                    <a:pt x="118" y="244"/>
                    <a:pt x="118" y="244"/>
                  </a:cubicBezTo>
                  <a:cubicBezTo>
                    <a:pt x="53" y="244"/>
                    <a:pt x="0" y="189"/>
                    <a:pt x="0" y="122"/>
                  </a:cubicBezTo>
                  <a:cubicBezTo>
                    <a:pt x="0" y="122"/>
                    <a:pt x="0" y="122"/>
                    <a:pt x="0" y="122"/>
                  </a:cubicBezTo>
                  <a:cubicBezTo>
                    <a:pt x="0" y="54"/>
                    <a:pt x="53" y="0"/>
                    <a:pt x="118" y="0"/>
                  </a:cubicBezTo>
                  <a:cubicBezTo>
                    <a:pt x="1040" y="0"/>
                    <a:pt x="1040" y="0"/>
                    <a:pt x="1040" y="0"/>
                  </a:cubicBezTo>
                  <a:cubicBezTo>
                    <a:pt x="1106" y="0"/>
                    <a:pt x="1158" y="54"/>
                    <a:pt x="1158" y="12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4431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946" name="Freeform 90"/>
            <p:cNvSpPr>
              <a:spLocks/>
            </p:cNvSpPr>
            <p:nvPr/>
          </p:nvSpPr>
          <p:spPr bwMode="auto">
            <a:xfrm>
              <a:off x="490" y="1255"/>
              <a:ext cx="1932" cy="377"/>
            </a:xfrm>
            <a:custGeom>
              <a:avLst/>
              <a:gdLst/>
              <a:ahLst/>
              <a:cxnLst>
                <a:cxn ang="0">
                  <a:pos x="1140" y="112"/>
                </a:cxn>
                <a:cxn ang="0">
                  <a:pos x="1024" y="223"/>
                </a:cxn>
                <a:cxn ang="0">
                  <a:pos x="116" y="223"/>
                </a:cxn>
                <a:cxn ang="0">
                  <a:pos x="0" y="112"/>
                </a:cxn>
                <a:cxn ang="0">
                  <a:pos x="0" y="112"/>
                </a:cxn>
                <a:cxn ang="0">
                  <a:pos x="116" y="0"/>
                </a:cxn>
                <a:cxn ang="0">
                  <a:pos x="1024" y="0"/>
                </a:cxn>
                <a:cxn ang="0">
                  <a:pos x="1140" y="112"/>
                </a:cxn>
              </a:cxnLst>
              <a:rect l="0" t="0" r="r" b="b"/>
              <a:pathLst>
                <a:path w="1140" h="223">
                  <a:moveTo>
                    <a:pt x="1140" y="112"/>
                  </a:moveTo>
                  <a:cubicBezTo>
                    <a:pt x="1140" y="173"/>
                    <a:pt x="1088" y="223"/>
                    <a:pt x="1024" y="223"/>
                  </a:cubicBezTo>
                  <a:cubicBezTo>
                    <a:pt x="116" y="223"/>
                    <a:pt x="116" y="223"/>
                    <a:pt x="116" y="223"/>
                  </a:cubicBezTo>
                  <a:cubicBezTo>
                    <a:pt x="52" y="223"/>
                    <a:pt x="0" y="173"/>
                    <a:pt x="0" y="112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50"/>
                    <a:pt x="52" y="0"/>
                    <a:pt x="116" y="0"/>
                  </a:cubicBezTo>
                  <a:cubicBezTo>
                    <a:pt x="1024" y="0"/>
                    <a:pt x="1024" y="0"/>
                    <a:pt x="1024" y="0"/>
                  </a:cubicBezTo>
                  <a:cubicBezTo>
                    <a:pt x="1088" y="0"/>
                    <a:pt x="1140" y="50"/>
                    <a:pt x="1140" y="112"/>
                  </a:cubicBez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grpSp>
        <p:nvGrpSpPr>
          <p:cNvPr id="5144" name="Group 91"/>
          <p:cNvGrpSpPr>
            <a:grpSpLocks/>
          </p:cNvGrpSpPr>
          <p:nvPr/>
        </p:nvGrpSpPr>
        <p:grpSpPr bwMode="auto">
          <a:xfrm>
            <a:off x="5605463" y="5819775"/>
            <a:ext cx="557212" cy="557213"/>
            <a:chOff x="502" y="1268"/>
            <a:chExt cx="351" cy="351"/>
          </a:xfrm>
        </p:grpSpPr>
        <p:sp>
          <p:nvSpPr>
            <p:cNvPr id="249948" name="Oval 92"/>
            <p:cNvSpPr>
              <a:spLocks noChangeArrowheads="1"/>
            </p:cNvSpPr>
            <p:nvPr/>
          </p:nvSpPr>
          <p:spPr bwMode="auto">
            <a:xfrm>
              <a:off x="502" y="1268"/>
              <a:ext cx="351" cy="35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235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249949" name="Oval 93"/>
            <p:cNvSpPr>
              <a:spLocks noChangeArrowheads="1"/>
            </p:cNvSpPr>
            <p:nvPr/>
          </p:nvSpPr>
          <p:spPr bwMode="auto">
            <a:xfrm>
              <a:off x="527" y="1294"/>
              <a:ext cx="300" cy="29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54118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zh-CN"/>
            </a:p>
          </p:txBody>
        </p:sp>
      </p:grpSp>
      <p:sp>
        <p:nvSpPr>
          <p:cNvPr id="5145" name="Text Box 94"/>
          <p:cNvSpPr txBox="1">
            <a:spLocks noChangeArrowheads="1"/>
          </p:cNvSpPr>
          <p:nvPr/>
        </p:nvSpPr>
        <p:spPr bwMode="auto">
          <a:xfrm rot="-5400000">
            <a:off x="7215187" y="2233613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5146" name="Text Box 95"/>
          <p:cNvSpPr txBox="1">
            <a:spLocks noChangeArrowheads="1"/>
          </p:cNvSpPr>
          <p:nvPr/>
        </p:nvSpPr>
        <p:spPr bwMode="auto">
          <a:xfrm rot="-5400000">
            <a:off x="7215187" y="3101976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5147" name="Text Box 96"/>
          <p:cNvSpPr txBox="1">
            <a:spLocks noChangeArrowheads="1"/>
          </p:cNvSpPr>
          <p:nvPr/>
        </p:nvSpPr>
        <p:spPr bwMode="auto">
          <a:xfrm rot="-5400000">
            <a:off x="7215187" y="3971926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5148" name="Text Box 97"/>
          <p:cNvSpPr txBox="1">
            <a:spLocks noChangeArrowheads="1"/>
          </p:cNvSpPr>
          <p:nvPr/>
        </p:nvSpPr>
        <p:spPr bwMode="auto">
          <a:xfrm rot="-5400000">
            <a:off x="7215187" y="4835526"/>
            <a:ext cx="5810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sz="2600" b="1" baseline="0">
                <a:solidFill>
                  <a:schemeClr val="bg2"/>
                </a:solidFill>
                <a:ea typeface="굴림" charset="-127"/>
              </a:rPr>
              <a:t>Add title text</a:t>
            </a:r>
          </a:p>
        </p:txBody>
      </p:sp>
      <p:sp>
        <p:nvSpPr>
          <p:cNvPr id="5149" name="Text Box 98"/>
          <p:cNvSpPr txBox="1">
            <a:spLocks noChangeArrowheads="1"/>
          </p:cNvSpPr>
          <p:nvPr/>
        </p:nvSpPr>
        <p:spPr bwMode="auto">
          <a:xfrm>
            <a:off x="5562600" y="1770063"/>
            <a:ext cx="3124200" cy="1049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ko-KR" b="1" baseline="0">
                <a:solidFill>
                  <a:schemeClr val="accent2"/>
                </a:solidFill>
                <a:latin typeface="Verdana" pitchFamily="34" charset="0"/>
                <a:ea typeface="굴림" charset="-127"/>
              </a:rPr>
              <a:t>Click to add text</a:t>
            </a:r>
          </a:p>
          <a:p>
            <a:r>
              <a:rPr lang="en-US" altLang="ko-KR" sz="1400">
                <a:solidFill>
                  <a:schemeClr val="bg2"/>
                </a:solidFill>
                <a:ea typeface="굴림" charset="-127"/>
              </a:rPr>
              <a:t>Lorem Ipsum is simply dummy text of the printing and typesetting industry. Lorem Ipsum has been the industry's standard dummy text ever since the 1500s, when an unknown printer took a galley of type and scrambled it to make a type specimen book</a:t>
            </a:r>
          </a:p>
        </p:txBody>
      </p:sp>
    </p:spTree>
    <p:extLst>
      <p:ext uri="{BB962C8B-B14F-4D97-AF65-F5344CB8AC3E}">
        <p14:creationId xmlns:p14="http://schemas.microsoft.com/office/powerpoint/2010/main" val="41061115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0000"/>
      </a:accent1>
      <a:accent2>
        <a:srgbClr val="018CCB"/>
      </a:accent2>
      <a:accent3>
        <a:srgbClr val="FFFFFF"/>
      </a:accent3>
      <a:accent4>
        <a:srgbClr val="000000"/>
      </a:accent4>
      <a:accent5>
        <a:srgbClr val="E2AAAA"/>
      </a:accent5>
      <a:accent6>
        <a:srgbClr val="017EB8"/>
      </a:accent6>
      <a:hlink>
        <a:srgbClr val="99CC00"/>
      </a:hlink>
      <a:folHlink>
        <a:srgbClr val="FF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00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00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3333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4ADAD"/>
        </a:accent5>
        <a:accent6>
          <a:srgbClr val="2D5CB9"/>
        </a:accent6>
        <a:hlink>
          <a:srgbClr val="33CC33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08AB9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0000"/>
        </a:accent1>
        <a:accent2>
          <a:srgbClr val="018CCB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017EB8"/>
        </a:accent6>
        <a:hlink>
          <a:srgbClr val="99CC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2124</TotalTime>
  <Words>65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Verdana</vt:lpstr>
      <vt:lpstr>Default Design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51</cp:revision>
  <dcterms:created xsi:type="dcterms:W3CDTF">2009-08-17T12:38:25Z</dcterms:created>
  <dcterms:modified xsi:type="dcterms:W3CDTF">2014-04-26T02:36:43Z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