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F7451-8CEA-47B5-8602-12CB3C92B54A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DC1C1-0632-41CA-9193-A4BF45CD6AF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710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C821629-4AF2-417F-92B0-3BB5F9310A86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DD814293-FF07-4573-976B-5CA9878F281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95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타원 96"/>
          <p:cNvSpPr/>
          <p:nvPr/>
        </p:nvSpPr>
        <p:spPr>
          <a:xfrm>
            <a:off x="3143250" y="2379663"/>
            <a:ext cx="2786063" cy="27860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alpha val="51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29" name="막힌 원호 128"/>
          <p:cNvSpPr/>
          <p:nvPr/>
        </p:nvSpPr>
        <p:spPr>
          <a:xfrm rot="17474608" flipH="1" flipV="1">
            <a:off x="2087563" y="1296988"/>
            <a:ext cx="4929187" cy="4929187"/>
          </a:xfrm>
          <a:prstGeom prst="blockArc">
            <a:avLst>
              <a:gd name="adj1" fmla="val 10800000"/>
              <a:gd name="adj2" fmla="val 41583"/>
              <a:gd name="adj3" fmla="val 4071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/>
              </a:solidFill>
            </a:endParaRPr>
          </a:p>
        </p:txBody>
      </p:sp>
      <p:sp>
        <p:nvSpPr>
          <p:cNvPr id="130" name="막힌 원호 129"/>
          <p:cNvSpPr/>
          <p:nvPr/>
        </p:nvSpPr>
        <p:spPr>
          <a:xfrm rot="17474608">
            <a:off x="2038350" y="1298575"/>
            <a:ext cx="4929188" cy="4929188"/>
          </a:xfrm>
          <a:prstGeom prst="blockArc">
            <a:avLst>
              <a:gd name="adj1" fmla="val 10800000"/>
              <a:gd name="adj2" fmla="val 41583"/>
              <a:gd name="adj3" fmla="val 4071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/>
              </a:solidFill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2533650" y="1760538"/>
            <a:ext cx="4000500" cy="4000500"/>
          </a:xfrm>
          <a:prstGeom prst="ellipse">
            <a:avLst/>
          </a:prstGeom>
          <a:solidFill>
            <a:schemeClr val="bg1">
              <a:alpha val="42000"/>
            </a:schemeClr>
          </a:solidFill>
          <a:ln w="4762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cxnSp>
        <p:nvCxnSpPr>
          <p:cNvPr id="18" name="직선 연결선 17"/>
          <p:cNvCxnSpPr/>
          <p:nvPr/>
        </p:nvCxnSpPr>
        <p:spPr>
          <a:xfrm rot="16200000" flipV="1">
            <a:off x="3000375" y="2370138"/>
            <a:ext cx="714375" cy="285750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rot="10800000">
            <a:off x="2714625" y="2727325"/>
            <a:ext cx="785813" cy="142875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rot="5400000" flipH="1" flipV="1">
            <a:off x="5500687" y="2298701"/>
            <a:ext cx="500063" cy="500062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rot="16200000" flipV="1">
            <a:off x="5000625" y="2298700"/>
            <a:ext cx="928688" cy="71438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5500688" y="2798763"/>
            <a:ext cx="928687" cy="71437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rot="16200000" flipH="1">
            <a:off x="5322094" y="4906169"/>
            <a:ext cx="642938" cy="285750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5500688" y="4727575"/>
            <a:ext cx="714375" cy="214313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rot="5400000">
            <a:off x="4857750" y="5084763"/>
            <a:ext cx="1000125" cy="285750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 flipV="1">
            <a:off x="5500688" y="4441825"/>
            <a:ext cx="1071562" cy="285750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 rot="5400000">
            <a:off x="3107532" y="4834731"/>
            <a:ext cx="500062" cy="428625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 rot="10800000">
            <a:off x="2714625" y="4799013"/>
            <a:ext cx="857250" cy="0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rot="16200000" flipH="1">
            <a:off x="3178969" y="5191919"/>
            <a:ext cx="857250" cy="71438"/>
          </a:xfrm>
          <a:prstGeom prst="line">
            <a:avLst/>
          </a:prstGeom>
          <a:ln w="15875">
            <a:solidFill>
              <a:schemeClr val="bg1">
                <a:lumMod val="9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타원 29"/>
          <p:cNvSpPr/>
          <p:nvPr/>
        </p:nvSpPr>
        <p:spPr>
          <a:xfrm>
            <a:off x="3143250" y="2370138"/>
            <a:ext cx="2786063" cy="2786062"/>
          </a:xfrm>
          <a:prstGeom prst="ellipse">
            <a:avLst/>
          </a:prstGeom>
          <a:noFill/>
          <a:ln w="374650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pSp>
        <p:nvGrpSpPr>
          <p:cNvPr id="5139" name="그룹 30"/>
          <p:cNvGrpSpPr>
            <a:grpSpLocks/>
          </p:cNvGrpSpPr>
          <p:nvPr/>
        </p:nvGrpSpPr>
        <p:grpSpPr bwMode="auto">
          <a:xfrm>
            <a:off x="3848100" y="3027363"/>
            <a:ext cx="1419225" cy="1441450"/>
            <a:chOff x="3495117" y="2690685"/>
            <a:chExt cx="1674605" cy="1735266"/>
          </a:xfrm>
        </p:grpSpPr>
        <p:sp>
          <p:nvSpPr>
            <p:cNvPr id="32" name="타원 31"/>
            <p:cNvSpPr/>
            <p:nvPr/>
          </p:nvSpPr>
          <p:spPr>
            <a:xfrm>
              <a:off x="3505894" y="2762123"/>
              <a:ext cx="1663828" cy="1663828"/>
            </a:xfrm>
            <a:prstGeom prst="ellipse">
              <a:avLst/>
            </a:prstGeom>
            <a:gradFill flip="none" rotWithShape="1">
              <a:gsLst>
                <a:gs pos="100000">
                  <a:srgbClr val="004D86"/>
                </a:gs>
                <a:gs pos="0">
                  <a:srgbClr val="0069C0"/>
                </a:gs>
              </a:gsLst>
              <a:lin ang="5400000" scaled="0"/>
              <a:tileRect/>
            </a:gradFill>
            <a:ln w="203200">
              <a:noFill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>
              <a:off x="3495117" y="2690685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5321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3818" y="2782877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타원 34"/>
            <p:cNvSpPr/>
            <p:nvPr/>
          </p:nvSpPr>
          <p:spPr>
            <a:xfrm>
              <a:off x="3857620" y="2786058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40" name="그룹 35"/>
          <p:cNvGrpSpPr>
            <a:grpSpLocks/>
          </p:cNvGrpSpPr>
          <p:nvPr/>
        </p:nvGrpSpPr>
        <p:grpSpPr bwMode="auto">
          <a:xfrm>
            <a:off x="5214938" y="1298575"/>
            <a:ext cx="442912" cy="500063"/>
            <a:chOff x="6643702" y="3286124"/>
            <a:chExt cx="1665369" cy="1878142"/>
          </a:xfrm>
        </p:grpSpPr>
        <p:sp>
          <p:nvSpPr>
            <p:cNvPr id="37" name="타원 36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41" name="그룹 40"/>
          <p:cNvGrpSpPr>
            <a:grpSpLocks/>
          </p:cNvGrpSpPr>
          <p:nvPr/>
        </p:nvGrpSpPr>
        <p:grpSpPr bwMode="auto">
          <a:xfrm>
            <a:off x="6000750" y="1798638"/>
            <a:ext cx="442913" cy="500062"/>
            <a:chOff x="6643702" y="3286124"/>
            <a:chExt cx="1665369" cy="1878142"/>
          </a:xfrm>
        </p:grpSpPr>
        <p:sp>
          <p:nvSpPr>
            <p:cNvPr id="42" name="타원 41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44" name="타원 43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45" name="타원 44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42" name="그룹 45"/>
          <p:cNvGrpSpPr>
            <a:grpSpLocks/>
          </p:cNvGrpSpPr>
          <p:nvPr/>
        </p:nvGrpSpPr>
        <p:grpSpPr bwMode="auto">
          <a:xfrm>
            <a:off x="6500813" y="2584450"/>
            <a:ext cx="442912" cy="500063"/>
            <a:chOff x="6643702" y="3286124"/>
            <a:chExt cx="1665369" cy="1878142"/>
          </a:xfrm>
        </p:grpSpPr>
        <p:sp>
          <p:nvSpPr>
            <p:cNvPr id="47" name="타원 46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49" name="타원 48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43" name="그룹 50"/>
          <p:cNvGrpSpPr>
            <a:grpSpLocks/>
          </p:cNvGrpSpPr>
          <p:nvPr/>
        </p:nvGrpSpPr>
        <p:grpSpPr bwMode="auto">
          <a:xfrm>
            <a:off x="4938713" y="5761038"/>
            <a:ext cx="442912" cy="500062"/>
            <a:chOff x="6643702" y="3286124"/>
            <a:chExt cx="1665369" cy="1878142"/>
          </a:xfrm>
        </p:grpSpPr>
        <p:sp>
          <p:nvSpPr>
            <p:cNvPr id="52" name="타원 51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44" name="그룹 55"/>
          <p:cNvGrpSpPr>
            <a:grpSpLocks/>
          </p:cNvGrpSpPr>
          <p:nvPr/>
        </p:nvGrpSpPr>
        <p:grpSpPr bwMode="auto">
          <a:xfrm>
            <a:off x="5681663" y="5403850"/>
            <a:ext cx="442912" cy="500063"/>
            <a:chOff x="6643702" y="3286124"/>
            <a:chExt cx="1665369" cy="1878142"/>
          </a:xfrm>
        </p:grpSpPr>
        <p:sp>
          <p:nvSpPr>
            <p:cNvPr id="57" name="타원 56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8" name="타원 57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9" name="타원 58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60" name="타원 59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45" name="그룹 60"/>
          <p:cNvGrpSpPr>
            <a:grpSpLocks/>
          </p:cNvGrpSpPr>
          <p:nvPr/>
        </p:nvGrpSpPr>
        <p:grpSpPr bwMode="auto">
          <a:xfrm>
            <a:off x="6329363" y="4746625"/>
            <a:ext cx="442912" cy="500063"/>
            <a:chOff x="6643702" y="3286124"/>
            <a:chExt cx="1665369" cy="1878142"/>
          </a:xfrm>
        </p:grpSpPr>
        <p:sp>
          <p:nvSpPr>
            <p:cNvPr id="62" name="타원 61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63" name="타원 62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64" name="타원 63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46" name="그룹 65"/>
          <p:cNvGrpSpPr>
            <a:grpSpLocks/>
          </p:cNvGrpSpPr>
          <p:nvPr/>
        </p:nvGrpSpPr>
        <p:grpSpPr bwMode="auto">
          <a:xfrm>
            <a:off x="6653213" y="4065588"/>
            <a:ext cx="442912" cy="500062"/>
            <a:chOff x="6643702" y="3286124"/>
            <a:chExt cx="1665369" cy="1878142"/>
          </a:xfrm>
        </p:grpSpPr>
        <p:sp>
          <p:nvSpPr>
            <p:cNvPr id="67" name="타원 66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47" name="그룹 70"/>
          <p:cNvGrpSpPr>
            <a:grpSpLocks/>
          </p:cNvGrpSpPr>
          <p:nvPr/>
        </p:nvGrpSpPr>
        <p:grpSpPr bwMode="auto">
          <a:xfrm>
            <a:off x="2857500" y="1584325"/>
            <a:ext cx="442913" cy="500063"/>
            <a:chOff x="6643702" y="3286124"/>
            <a:chExt cx="1665369" cy="1878142"/>
          </a:xfrm>
        </p:grpSpPr>
        <p:sp>
          <p:nvSpPr>
            <p:cNvPr id="72" name="타원 71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48" name="그룹 75"/>
          <p:cNvGrpSpPr>
            <a:grpSpLocks/>
          </p:cNvGrpSpPr>
          <p:nvPr/>
        </p:nvGrpSpPr>
        <p:grpSpPr bwMode="auto">
          <a:xfrm>
            <a:off x="2214563" y="2370138"/>
            <a:ext cx="442912" cy="500062"/>
            <a:chOff x="6643702" y="3286124"/>
            <a:chExt cx="1665369" cy="1878142"/>
          </a:xfrm>
        </p:grpSpPr>
        <p:sp>
          <p:nvSpPr>
            <p:cNvPr id="77" name="타원 76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49" name="그룹 80"/>
          <p:cNvGrpSpPr>
            <a:grpSpLocks/>
          </p:cNvGrpSpPr>
          <p:nvPr/>
        </p:nvGrpSpPr>
        <p:grpSpPr bwMode="auto">
          <a:xfrm>
            <a:off x="2143125" y="4584700"/>
            <a:ext cx="442913" cy="500063"/>
            <a:chOff x="6643702" y="3286124"/>
            <a:chExt cx="1665369" cy="1878142"/>
          </a:xfrm>
        </p:grpSpPr>
        <p:sp>
          <p:nvSpPr>
            <p:cNvPr id="82" name="타원 81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50" name="그룹 85"/>
          <p:cNvGrpSpPr>
            <a:grpSpLocks/>
          </p:cNvGrpSpPr>
          <p:nvPr/>
        </p:nvGrpSpPr>
        <p:grpSpPr bwMode="auto">
          <a:xfrm>
            <a:off x="2714625" y="5227638"/>
            <a:ext cx="442913" cy="500062"/>
            <a:chOff x="6643702" y="3286124"/>
            <a:chExt cx="1665369" cy="1878142"/>
          </a:xfrm>
        </p:grpSpPr>
        <p:sp>
          <p:nvSpPr>
            <p:cNvPr id="87" name="타원 86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51" name="그룹 91"/>
          <p:cNvGrpSpPr>
            <a:grpSpLocks/>
          </p:cNvGrpSpPr>
          <p:nvPr/>
        </p:nvGrpSpPr>
        <p:grpSpPr bwMode="auto">
          <a:xfrm>
            <a:off x="3500438" y="5727700"/>
            <a:ext cx="442912" cy="500063"/>
            <a:chOff x="6643702" y="3286124"/>
            <a:chExt cx="1665369" cy="1878142"/>
          </a:xfrm>
        </p:grpSpPr>
        <p:sp>
          <p:nvSpPr>
            <p:cNvPr id="93" name="타원 92"/>
            <p:cNvSpPr/>
            <p:nvPr/>
          </p:nvSpPr>
          <p:spPr>
            <a:xfrm>
              <a:off x="6643702" y="3500769"/>
              <a:ext cx="1665369" cy="1663497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83000">
                  <a:schemeClr val="bg1">
                    <a:lumMod val="50000"/>
                  </a:schemeClr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6643702" y="3286124"/>
              <a:ext cx="1663828" cy="1663828"/>
            </a:xfrm>
            <a:prstGeom prst="ellipse">
              <a:avLst/>
            </a:prstGeom>
            <a:gradFill flip="none" rotWithShape="1">
              <a:gsLst>
                <a:gs pos="9000">
                  <a:schemeClr val="bg1"/>
                </a:gs>
                <a:gs pos="42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6643702" y="3500438"/>
              <a:ext cx="1657350" cy="15748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95000"/>
                    <a:alpha val="9000"/>
                  </a:schemeClr>
                </a:gs>
              </a:gsLst>
              <a:lin ang="5400000" scaled="0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910819" y="3518368"/>
              <a:ext cx="1158876" cy="844550"/>
            </a:xfrm>
            <a:prstGeom prst="ellipse">
              <a:avLst/>
            </a:prstGeom>
            <a:gradFill flip="none" rotWithShape="1">
              <a:gsLst>
                <a:gs pos="5000">
                  <a:schemeClr val="bg1"/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52" name="그룹 97"/>
          <p:cNvGrpSpPr>
            <a:grpSpLocks/>
          </p:cNvGrpSpPr>
          <p:nvPr/>
        </p:nvGrpSpPr>
        <p:grpSpPr bwMode="auto">
          <a:xfrm>
            <a:off x="3171825" y="2513013"/>
            <a:ext cx="649288" cy="649287"/>
            <a:chOff x="510811" y="4857760"/>
            <a:chExt cx="1663828" cy="1663828"/>
          </a:xfrm>
        </p:grpSpPr>
        <p:sp>
          <p:nvSpPr>
            <p:cNvPr id="99" name="타원 98"/>
            <p:cNvSpPr/>
            <p:nvPr/>
          </p:nvSpPr>
          <p:spPr>
            <a:xfrm>
              <a:off x="510811" y="4857760"/>
              <a:ext cx="1663828" cy="1663828"/>
            </a:xfrm>
            <a:prstGeom prst="ellipse">
              <a:avLst/>
            </a:prstGeom>
            <a:gradFill flip="none" rotWithShape="1">
              <a:gsLst>
                <a:gs pos="100000">
                  <a:srgbClr val="006BBC"/>
                </a:gs>
                <a:gs pos="0">
                  <a:srgbClr val="008BFE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5191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735" y="4878514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" name="타원 100"/>
            <p:cNvSpPr/>
            <p:nvPr/>
          </p:nvSpPr>
          <p:spPr>
            <a:xfrm>
              <a:off x="862537" y="4881695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53" name="그룹 101"/>
          <p:cNvGrpSpPr>
            <a:grpSpLocks/>
          </p:cNvGrpSpPr>
          <p:nvPr/>
        </p:nvGrpSpPr>
        <p:grpSpPr bwMode="auto">
          <a:xfrm>
            <a:off x="5195888" y="2451100"/>
            <a:ext cx="649287" cy="652463"/>
            <a:chOff x="2902721" y="4848234"/>
            <a:chExt cx="1665369" cy="1673354"/>
          </a:xfrm>
        </p:grpSpPr>
        <p:sp>
          <p:nvSpPr>
            <p:cNvPr id="103" name="타원 102"/>
            <p:cNvSpPr/>
            <p:nvPr/>
          </p:nvSpPr>
          <p:spPr>
            <a:xfrm>
              <a:off x="2902721" y="4848234"/>
              <a:ext cx="1665369" cy="1665211"/>
            </a:xfrm>
            <a:prstGeom prst="ellipse">
              <a:avLst/>
            </a:prstGeom>
            <a:gradFill flip="none" rotWithShape="1">
              <a:gsLst>
                <a:gs pos="0">
                  <a:srgbClr val="FF6600"/>
                </a:gs>
                <a:gs pos="100000">
                  <a:srgbClr val="CC3300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2902721" y="4857760"/>
              <a:ext cx="1663828" cy="1663828"/>
            </a:xfrm>
            <a:prstGeom prst="ellipse">
              <a:avLst/>
            </a:prstGeom>
            <a:gradFill flip="none" rotWithShape="1">
              <a:gsLst>
                <a:gs pos="7000">
                  <a:srgbClr val="FF9933"/>
                </a:gs>
                <a:gs pos="36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3266218" y="4857760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5189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926" y="4857760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54" name="그룹 106"/>
          <p:cNvGrpSpPr>
            <a:grpSpLocks/>
          </p:cNvGrpSpPr>
          <p:nvPr/>
        </p:nvGrpSpPr>
        <p:grpSpPr bwMode="auto">
          <a:xfrm>
            <a:off x="5195888" y="4394200"/>
            <a:ext cx="649287" cy="652463"/>
            <a:chOff x="2902721" y="4848234"/>
            <a:chExt cx="1665369" cy="1673354"/>
          </a:xfrm>
        </p:grpSpPr>
        <p:sp>
          <p:nvSpPr>
            <p:cNvPr id="108" name="타원 107"/>
            <p:cNvSpPr/>
            <p:nvPr/>
          </p:nvSpPr>
          <p:spPr>
            <a:xfrm>
              <a:off x="2902721" y="4848234"/>
              <a:ext cx="1665369" cy="1665211"/>
            </a:xfrm>
            <a:prstGeom prst="ellipse">
              <a:avLst/>
            </a:prstGeom>
            <a:gradFill flip="none" rotWithShape="1">
              <a:gsLst>
                <a:gs pos="0">
                  <a:srgbClr val="FF6600"/>
                </a:gs>
                <a:gs pos="100000">
                  <a:srgbClr val="CC3300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09" name="타원 108"/>
            <p:cNvSpPr/>
            <p:nvPr/>
          </p:nvSpPr>
          <p:spPr>
            <a:xfrm>
              <a:off x="2902721" y="4857760"/>
              <a:ext cx="1663828" cy="1663828"/>
            </a:xfrm>
            <a:prstGeom prst="ellipse">
              <a:avLst/>
            </a:prstGeom>
            <a:gradFill flip="none" rotWithShape="1">
              <a:gsLst>
                <a:gs pos="7000">
                  <a:srgbClr val="FF9933"/>
                </a:gs>
                <a:gs pos="36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10" name="타원 109"/>
            <p:cNvSpPr/>
            <p:nvPr/>
          </p:nvSpPr>
          <p:spPr>
            <a:xfrm>
              <a:off x="3266218" y="4857760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5181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926" y="4857760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55" name="그룹 111"/>
          <p:cNvGrpSpPr>
            <a:grpSpLocks/>
          </p:cNvGrpSpPr>
          <p:nvPr/>
        </p:nvGrpSpPr>
        <p:grpSpPr bwMode="auto">
          <a:xfrm>
            <a:off x="3265488" y="4468813"/>
            <a:ext cx="649287" cy="649287"/>
            <a:chOff x="510811" y="4857760"/>
            <a:chExt cx="1663828" cy="1663828"/>
          </a:xfrm>
        </p:grpSpPr>
        <p:sp>
          <p:nvSpPr>
            <p:cNvPr id="113" name="타원 112"/>
            <p:cNvSpPr/>
            <p:nvPr/>
          </p:nvSpPr>
          <p:spPr>
            <a:xfrm>
              <a:off x="510811" y="4857760"/>
              <a:ext cx="1663828" cy="1663828"/>
            </a:xfrm>
            <a:prstGeom prst="ellipse">
              <a:avLst/>
            </a:prstGeom>
            <a:gradFill flip="none" rotWithShape="1">
              <a:gsLst>
                <a:gs pos="100000">
                  <a:srgbClr val="006BBC"/>
                </a:gs>
                <a:gs pos="0">
                  <a:srgbClr val="008BFE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5170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735" y="4878514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5" name="타원 114"/>
            <p:cNvSpPr/>
            <p:nvPr/>
          </p:nvSpPr>
          <p:spPr>
            <a:xfrm>
              <a:off x="862537" y="4881695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5156" name="TextBox 115"/>
          <p:cNvSpPr txBox="1">
            <a:spLocks noChangeArrowheads="1"/>
          </p:cNvSpPr>
          <p:nvPr/>
        </p:nvSpPr>
        <p:spPr bwMode="auto">
          <a:xfrm>
            <a:off x="5762625" y="1312863"/>
            <a:ext cx="16430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MOONKY</a:t>
            </a:r>
            <a:endParaRPr lang="ko-KR" altLang="ko-KR" sz="16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57" name="TextBox 116"/>
          <p:cNvSpPr txBox="1">
            <a:spLocks noChangeArrowheads="1"/>
          </p:cNvSpPr>
          <p:nvPr/>
        </p:nvSpPr>
        <p:spPr bwMode="auto">
          <a:xfrm>
            <a:off x="6524625" y="1908175"/>
            <a:ext cx="1643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MOONKY</a:t>
            </a:r>
            <a:endParaRPr lang="ko-KR" altLang="ko-KR" sz="16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58" name="TextBox 117"/>
          <p:cNvSpPr txBox="1">
            <a:spLocks noChangeArrowheads="1"/>
          </p:cNvSpPr>
          <p:nvPr/>
        </p:nvSpPr>
        <p:spPr bwMode="auto">
          <a:xfrm>
            <a:off x="7034213" y="2674938"/>
            <a:ext cx="16430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MOONKY</a:t>
            </a:r>
            <a:endParaRPr lang="ko-KR" altLang="ko-KR" sz="16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59" name="TextBox 118"/>
          <p:cNvSpPr txBox="1">
            <a:spLocks noChangeArrowheads="1"/>
          </p:cNvSpPr>
          <p:nvPr/>
        </p:nvSpPr>
        <p:spPr bwMode="auto">
          <a:xfrm>
            <a:off x="7215188" y="4227513"/>
            <a:ext cx="16430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MOONKY</a:t>
            </a:r>
            <a:endParaRPr lang="ko-KR" altLang="ko-KR" sz="16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60" name="TextBox 119"/>
          <p:cNvSpPr txBox="1">
            <a:spLocks noChangeArrowheads="1"/>
          </p:cNvSpPr>
          <p:nvPr/>
        </p:nvSpPr>
        <p:spPr bwMode="auto">
          <a:xfrm>
            <a:off x="7000875" y="4899025"/>
            <a:ext cx="1643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MOONKY</a:t>
            </a:r>
            <a:endParaRPr lang="ko-KR" altLang="ko-KR" sz="16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61" name="TextBox 120"/>
          <p:cNvSpPr txBox="1">
            <a:spLocks noChangeArrowheads="1"/>
          </p:cNvSpPr>
          <p:nvPr/>
        </p:nvSpPr>
        <p:spPr bwMode="auto">
          <a:xfrm>
            <a:off x="6357938" y="5513388"/>
            <a:ext cx="16430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MOONKY</a:t>
            </a:r>
            <a:endParaRPr lang="ko-KR" altLang="ko-KR" sz="16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62" name="TextBox 121"/>
          <p:cNvSpPr txBox="1">
            <a:spLocks noChangeArrowheads="1"/>
          </p:cNvSpPr>
          <p:nvPr/>
        </p:nvSpPr>
        <p:spPr bwMode="auto">
          <a:xfrm>
            <a:off x="5572125" y="6032500"/>
            <a:ext cx="1643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MOONKY</a:t>
            </a:r>
            <a:endParaRPr lang="ko-KR" altLang="ko-KR" sz="16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63" name="TextBox 122"/>
          <p:cNvSpPr txBox="1">
            <a:spLocks noChangeArrowheads="1"/>
          </p:cNvSpPr>
          <p:nvPr/>
        </p:nvSpPr>
        <p:spPr bwMode="auto">
          <a:xfrm>
            <a:off x="1500188" y="1655763"/>
            <a:ext cx="16430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MOONKY</a:t>
            </a:r>
            <a:endParaRPr lang="ko-KR" altLang="ko-KR" sz="16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64" name="TextBox 123"/>
          <p:cNvSpPr txBox="1">
            <a:spLocks noChangeArrowheads="1"/>
          </p:cNvSpPr>
          <p:nvPr/>
        </p:nvSpPr>
        <p:spPr bwMode="auto">
          <a:xfrm>
            <a:off x="928688" y="2370138"/>
            <a:ext cx="16430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MOONKY</a:t>
            </a:r>
            <a:endParaRPr lang="ko-KR" altLang="ko-KR" sz="16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65" name="TextBox 124"/>
          <p:cNvSpPr txBox="1">
            <a:spLocks noChangeArrowheads="1"/>
          </p:cNvSpPr>
          <p:nvPr/>
        </p:nvSpPr>
        <p:spPr bwMode="auto">
          <a:xfrm>
            <a:off x="2143125" y="5961063"/>
            <a:ext cx="16430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MOONKY</a:t>
            </a:r>
            <a:endParaRPr lang="ko-KR" altLang="ko-KR" sz="16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66" name="TextBox 125"/>
          <p:cNvSpPr txBox="1">
            <a:spLocks noChangeArrowheads="1"/>
          </p:cNvSpPr>
          <p:nvPr/>
        </p:nvSpPr>
        <p:spPr bwMode="auto">
          <a:xfrm>
            <a:off x="857250" y="4746625"/>
            <a:ext cx="1643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MOONKY</a:t>
            </a:r>
            <a:endParaRPr lang="ko-KR" altLang="ko-KR" sz="16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67" name="TextBox 126"/>
          <p:cNvSpPr txBox="1">
            <a:spLocks noChangeArrowheads="1"/>
          </p:cNvSpPr>
          <p:nvPr/>
        </p:nvSpPr>
        <p:spPr bwMode="auto">
          <a:xfrm>
            <a:off x="1428750" y="5441950"/>
            <a:ext cx="1643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• MOONKY</a:t>
            </a:r>
            <a:endParaRPr lang="ko-KR" altLang="ko-KR" sz="16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68" name="TextBox 127"/>
          <p:cNvSpPr txBox="1">
            <a:spLocks noChangeArrowheads="1"/>
          </p:cNvSpPr>
          <p:nvPr/>
        </p:nvSpPr>
        <p:spPr bwMode="auto">
          <a:xfrm>
            <a:off x="3771900" y="3584575"/>
            <a:ext cx="1643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20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9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25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HY헤드라인M</vt:lpstr>
      <vt:lpstr>맑은 고딕</vt:lpstr>
      <vt:lpstr>Arial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72</cp:revision>
  <dcterms:created xsi:type="dcterms:W3CDTF">2010-08-14T06:45:49Z</dcterms:created>
  <dcterms:modified xsi:type="dcterms:W3CDTF">2014-04-14T14:13:52Z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