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6328F-F6CC-44D9-93F9-A9600FD7B1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746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4C8E32FD-D16A-47B8-BE57-7AF85D36E8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27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932363" y="3511550"/>
            <a:ext cx="1090612" cy="1593850"/>
            <a:chOff x="2853" y="2084"/>
            <a:chExt cx="808" cy="1180"/>
          </a:xfrm>
        </p:grpSpPr>
        <p:grpSp>
          <p:nvGrpSpPr>
            <p:cNvPr id="13485" name="Group 3"/>
            <p:cNvGrpSpPr>
              <a:grpSpLocks/>
            </p:cNvGrpSpPr>
            <p:nvPr/>
          </p:nvGrpSpPr>
          <p:grpSpPr bwMode="auto">
            <a:xfrm>
              <a:off x="2858" y="2723"/>
              <a:ext cx="803" cy="541"/>
              <a:chOff x="2304" y="2352"/>
              <a:chExt cx="803" cy="541"/>
            </a:xfrm>
          </p:grpSpPr>
          <p:sp>
            <p:nvSpPr>
              <p:cNvPr id="244740" name="Freeform 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41" name="Freeform 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86" name="Group 6"/>
            <p:cNvGrpSpPr>
              <a:grpSpLocks/>
            </p:cNvGrpSpPr>
            <p:nvPr/>
          </p:nvGrpSpPr>
          <p:grpSpPr bwMode="auto">
            <a:xfrm>
              <a:off x="2858" y="2649"/>
              <a:ext cx="803" cy="541"/>
              <a:chOff x="2304" y="2352"/>
              <a:chExt cx="803" cy="541"/>
            </a:xfrm>
          </p:grpSpPr>
          <p:sp>
            <p:nvSpPr>
              <p:cNvPr id="244743" name="Freeform 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44" name="Freeform 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87" name="Group 9"/>
            <p:cNvGrpSpPr>
              <a:grpSpLocks/>
            </p:cNvGrpSpPr>
            <p:nvPr/>
          </p:nvGrpSpPr>
          <p:grpSpPr bwMode="auto">
            <a:xfrm>
              <a:off x="2853" y="2582"/>
              <a:ext cx="803" cy="541"/>
              <a:chOff x="2304" y="2352"/>
              <a:chExt cx="803" cy="541"/>
            </a:xfrm>
          </p:grpSpPr>
          <p:sp>
            <p:nvSpPr>
              <p:cNvPr id="244746" name="Freeform 1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47" name="Freeform 1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88" name="Group 12"/>
            <p:cNvGrpSpPr>
              <a:grpSpLocks/>
            </p:cNvGrpSpPr>
            <p:nvPr/>
          </p:nvGrpSpPr>
          <p:grpSpPr bwMode="auto">
            <a:xfrm>
              <a:off x="2853" y="2508"/>
              <a:ext cx="803" cy="541"/>
              <a:chOff x="2304" y="2352"/>
              <a:chExt cx="803" cy="541"/>
            </a:xfrm>
          </p:grpSpPr>
          <p:sp>
            <p:nvSpPr>
              <p:cNvPr id="244749" name="Freeform 13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50" name="Freeform 14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89" name="Group 15"/>
            <p:cNvGrpSpPr>
              <a:grpSpLocks/>
            </p:cNvGrpSpPr>
            <p:nvPr/>
          </p:nvGrpSpPr>
          <p:grpSpPr bwMode="auto">
            <a:xfrm>
              <a:off x="2858" y="2435"/>
              <a:ext cx="803" cy="541"/>
              <a:chOff x="2304" y="2352"/>
              <a:chExt cx="803" cy="541"/>
            </a:xfrm>
          </p:grpSpPr>
          <p:sp>
            <p:nvSpPr>
              <p:cNvPr id="244752" name="Freeform 1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53" name="Freeform 1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90" name="Group 18"/>
            <p:cNvGrpSpPr>
              <a:grpSpLocks/>
            </p:cNvGrpSpPr>
            <p:nvPr/>
          </p:nvGrpSpPr>
          <p:grpSpPr bwMode="auto">
            <a:xfrm>
              <a:off x="2858" y="2361"/>
              <a:ext cx="803" cy="541"/>
              <a:chOff x="2304" y="2352"/>
              <a:chExt cx="803" cy="541"/>
            </a:xfrm>
          </p:grpSpPr>
          <p:sp>
            <p:nvSpPr>
              <p:cNvPr id="244755" name="Freeform 1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56" name="Freeform 2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91" name="Group 21"/>
            <p:cNvGrpSpPr>
              <a:grpSpLocks/>
            </p:cNvGrpSpPr>
            <p:nvPr/>
          </p:nvGrpSpPr>
          <p:grpSpPr bwMode="auto">
            <a:xfrm>
              <a:off x="2853" y="2294"/>
              <a:ext cx="803" cy="541"/>
              <a:chOff x="2304" y="2352"/>
              <a:chExt cx="803" cy="541"/>
            </a:xfrm>
          </p:grpSpPr>
          <p:sp>
            <p:nvSpPr>
              <p:cNvPr id="244758" name="Freeform 22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59" name="Freeform 23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92" name="Group 24"/>
            <p:cNvGrpSpPr>
              <a:grpSpLocks/>
            </p:cNvGrpSpPr>
            <p:nvPr/>
          </p:nvGrpSpPr>
          <p:grpSpPr bwMode="auto">
            <a:xfrm>
              <a:off x="2853" y="2220"/>
              <a:ext cx="803" cy="541"/>
              <a:chOff x="2304" y="2352"/>
              <a:chExt cx="803" cy="541"/>
            </a:xfrm>
          </p:grpSpPr>
          <p:sp>
            <p:nvSpPr>
              <p:cNvPr id="244761" name="Freeform 25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62" name="Freeform 26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93" name="Group 27"/>
            <p:cNvGrpSpPr>
              <a:grpSpLocks/>
            </p:cNvGrpSpPr>
            <p:nvPr/>
          </p:nvGrpSpPr>
          <p:grpSpPr bwMode="auto">
            <a:xfrm>
              <a:off x="2858" y="2158"/>
              <a:ext cx="803" cy="541"/>
              <a:chOff x="2304" y="2352"/>
              <a:chExt cx="803" cy="541"/>
            </a:xfrm>
          </p:grpSpPr>
          <p:sp>
            <p:nvSpPr>
              <p:cNvPr id="244764" name="Freeform 28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65" name="Freeform 29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94" name="Group 30"/>
            <p:cNvGrpSpPr>
              <a:grpSpLocks/>
            </p:cNvGrpSpPr>
            <p:nvPr/>
          </p:nvGrpSpPr>
          <p:grpSpPr bwMode="auto">
            <a:xfrm>
              <a:off x="2858" y="2084"/>
              <a:ext cx="803" cy="541"/>
              <a:chOff x="2304" y="2352"/>
              <a:chExt cx="803" cy="541"/>
            </a:xfrm>
          </p:grpSpPr>
          <p:sp>
            <p:nvSpPr>
              <p:cNvPr id="244767" name="Freeform 31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68" name="Freeform 32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3315" name="Group 33"/>
          <p:cNvGrpSpPr>
            <a:grpSpLocks/>
          </p:cNvGrpSpPr>
          <p:nvPr/>
        </p:nvGrpSpPr>
        <p:grpSpPr bwMode="auto">
          <a:xfrm>
            <a:off x="6022975" y="2703513"/>
            <a:ext cx="1090613" cy="2173287"/>
            <a:chOff x="3800" y="1655"/>
            <a:chExt cx="808" cy="1609"/>
          </a:xfrm>
        </p:grpSpPr>
        <p:grpSp>
          <p:nvGrpSpPr>
            <p:cNvPr id="13437" name="Group 34"/>
            <p:cNvGrpSpPr>
              <a:grpSpLocks/>
            </p:cNvGrpSpPr>
            <p:nvPr/>
          </p:nvGrpSpPr>
          <p:grpSpPr bwMode="auto">
            <a:xfrm>
              <a:off x="3805" y="2723"/>
              <a:ext cx="803" cy="541"/>
              <a:chOff x="2304" y="2352"/>
              <a:chExt cx="803" cy="541"/>
            </a:xfrm>
          </p:grpSpPr>
          <p:sp>
            <p:nvSpPr>
              <p:cNvPr id="244771" name="Freeform 35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72" name="Freeform 36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38" name="Group 37"/>
            <p:cNvGrpSpPr>
              <a:grpSpLocks/>
            </p:cNvGrpSpPr>
            <p:nvPr/>
          </p:nvGrpSpPr>
          <p:grpSpPr bwMode="auto">
            <a:xfrm>
              <a:off x="3805" y="2649"/>
              <a:ext cx="803" cy="541"/>
              <a:chOff x="2304" y="2352"/>
              <a:chExt cx="803" cy="541"/>
            </a:xfrm>
          </p:grpSpPr>
          <p:sp>
            <p:nvSpPr>
              <p:cNvPr id="244774" name="Freeform 38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75" name="Freeform 39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39" name="Group 40"/>
            <p:cNvGrpSpPr>
              <a:grpSpLocks/>
            </p:cNvGrpSpPr>
            <p:nvPr/>
          </p:nvGrpSpPr>
          <p:grpSpPr bwMode="auto">
            <a:xfrm>
              <a:off x="3800" y="2582"/>
              <a:ext cx="803" cy="541"/>
              <a:chOff x="2304" y="2352"/>
              <a:chExt cx="803" cy="541"/>
            </a:xfrm>
          </p:grpSpPr>
          <p:sp>
            <p:nvSpPr>
              <p:cNvPr id="244777" name="Freeform 41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78" name="Freeform 42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0" name="Group 43"/>
            <p:cNvGrpSpPr>
              <a:grpSpLocks/>
            </p:cNvGrpSpPr>
            <p:nvPr/>
          </p:nvGrpSpPr>
          <p:grpSpPr bwMode="auto">
            <a:xfrm>
              <a:off x="3800" y="2508"/>
              <a:ext cx="803" cy="541"/>
              <a:chOff x="2304" y="2352"/>
              <a:chExt cx="803" cy="541"/>
            </a:xfrm>
          </p:grpSpPr>
          <p:sp>
            <p:nvSpPr>
              <p:cNvPr id="244780" name="Freeform 4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81" name="Freeform 4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1" name="Group 46"/>
            <p:cNvGrpSpPr>
              <a:grpSpLocks/>
            </p:cNvGrpSpPr>
            <p:nvPr/>
          </p:nvGrpSpPr>
          <p:grpSpPr bwMode="auto">
            <a:xfrm>
              <a:off x="3805" y="2435"/>
              <a:ext cx="803" cy="541"/>
              <a:chOff x="2304" y="2352"/>
              <a:chExt cx="803" cy="541"/>
            </a:xfrm>
          </p:grpSpPr>
          <p:sp>
            <p:nvSpPr>
              <p:cNvPr id="244783" name="Freeform 4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84" name="Freeform 4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2" name="Group 49"/>
            <p:cNvGrpSpPr>
              <a:grpSpLocks/>
            </p:cNvGrpSpPr>
            <p:nvPr/>
          </p:nvGrpSpPr>
          <p:grpSpPr bwMode="auto">
            <a:xfrm>
              <a:off x="3805" y="2361"/>
              <a:ext cx="803" cy="541"/>
              <a:chOff x="2304" y="2352"/>
              <a:chExt cx="803" cy="541"/>
            </a:xfrm>
          </p:grpSpPr>
          <p:sp>
            <p:nvSpPr>
              <p:cNvPr id="244786" name="Freeform 5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87" name="Freeform 5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3" name="Group 52"/>
            <p:cNvGrpSpPr>
              <a:grpSpLocks/>
            </p:cNvGrpSpPr>
            <p:nvPr/>
          </p:nvGrpSpPr>
          <p:grpSpPr bwMode="auto">
            <a:xfrm>
              <a:off x="3800" y="2294"/>
              <a:ext cx="803" cy="541"/>
              <a:chOff x="2304" y="2352"/>
              <a:chExt cx="803" cy="541"/>
            </a:xfrm>
          </p:grpSpPr>
          <p:sp>
            <p:nvSpPr>
              <p:cNvPr id="244789" name="Freeform 53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90" name="Freeform 54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4" name="Group 55"/>
            <p:cNvGrpSpPr>
              <a:grpSpLocks/>
            </p:cNvGrpSpPr>
            <p:nvPr/>
          </p:nvGrpSpPr>
          <p:grpSpPr bwMode="auto">
            <a:xfrm>
              <a:off x="3800" y="2220"/>
              <a:ext cx="803" cy="541"/>
              <a:chOff x="2304" y="2352"/>
              <a:chExt cx="803" cy="541"/>
            </a:xfrm>
          </p:grpSpPr>
          <p:sp>
            <p:nvSpPr>
              <p:cNvPr id="244792" name="Freeform 5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93" name="Freeform 5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5" name="Group 58"/>
            <p:cNvGrpSpPr>
              <a:grpSpLocks/>
            </p:cNvGrpSpPr>
            <p:nvPr/>
          </p:nvGrpSpPr>
          <p:grpSpPr bwMode="auto">
            <a:xfrm>
              <a:off x="3805" y="2158"/>
              <a:ext cx="803" cy="541"/>
              <a:chOff x="2304" y="2352"/>
              <a:chExt cx="803" cy="541"/>
            </a:xfrm>
          </p:grpSpPr>
          <p:sp>
            <p:nvSpPr>
              <p:cNvPr id="244795" name="Freeform 5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96" name="Freeform 6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6" name="Group 61"/>
            <p:cNvGrpSpPr>
              <a:grpSpLocks/>
            </p:cNvGrpSpPr>
            <p:nvPr/>
          </p:nvGrpSpPr>
          <p:grpSpPr bwMode="auto">
            <a:xfrm>
              <a:off x="3805" y="2084"/>
              <a:ext cx="803" cy="541"/>
              <a:chOff x="2304" y="2352"/>
              <a:chExt cx="803" cy="541"/>
            </a:xfrm>
          </p:grpSpPr>
          <p:sp>
            <p:nvSpPr>
              <p:cNvPr id="244798" name="Freeform 62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799" name="Freeform 63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7" name="Group 64"/>
            <p:cNvGrpSpPr>
              <a:grpSpLocks/>
            </p:cNvGrpSpPr>
            <p:nvPr/>
          </p:nvGrpSpPr>
          <p:grpSpPr bwMode="auto">
            <a:xfrm>
              <a:off x="3800" y="2017"/>
              <a:ext cx="803" cy="541"/>
              <a:chOff x="2304" y="2352"/>
              <a:chExt cx="803" cy="541"/>
            </a:xfrm>
          </p:grpSpPr>
          <p:sp>
            <p:nvSpPr>
              <p:cNvPr id="244801" name="Freeform 65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02" name="Freeform 66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8" name="Group 67"/>
            <p:cNvGrpSpPr>
              <a:grpSpLocks/>
            </p:cNvGrpSpPr>
            <p:nvPr/>
          </p:nvGrpSpPr>
          <p:grpSpPr bwMode="auto">
            <a:xfrm>
              <a:off x="3800" y="1943"/>
              <a:ext cx="803" cy="541"/>
              <a:chOff x="2304" y="2352"/>
              <a:chExt cx="803" cy="541"/>
            </a:xfrm>
          </p:grpSpPr>
          <p:sp>
            <p:nvSpPr>
              <p:cNvPr id="244804" name="Freeform 68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05" name="Freeform 69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49" name="Group 70"/>
            <p:cNvGrpSpPr>
              <a:grpSpLocks/>
            </p:cNvGrpSpPr>
            <p:nvPr/>
          </p:nvGrpSpPr>
          <p:grpSpPr bwMode="auto">
            <a:xfrm>
              <a:off x="3805" y="1870"/>
              <a:ext cx="803" cy="541"/>
              <a:chOff x="2304" y="2352"/>
              <a:chExt cx="803" cy="541"/>
            </a:xfrm>
          </p:grpSpPr>
          <p:sp>
            <p:nvSpPr>
              <p:cNvPr id="244807" name="Freeform 71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08" name="Freeform 72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50" name="Group 73"/>
            <p:cNvGrpSpPr>
              <a:grpSpLocks/>
            </p:cNvGrpSpPr>
            <p:nvPr/>
          </p:nvGrpSpPr>
          <p:grpSpPr bwMode="auto">
            <a:xfrm>
              <a:off x="3805" y="1796"/>
              <a:ext cx="803" cy="541"/>
              <a:chOff x="2304" y="2352"/>
              <a:chExt cx="803" cy="541"/>
            </a:xfrm>
          </p:grpSpPr>
          <p:sp>
            <p:nvSpPr>
              <p:cNvPr id="244810" name="Freeform 7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11" name="Freeform 7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51" name="Group 76"/>
            <p:cNvGrpSpPr>
              <a:grpSpLocks/>
            </p:cNvGrpSpPr>
            <p:nvPr/>
          </p:nvGrpSpPr>
          <p:grpSpPr bwMode="auto">
            <a:xfrm>
              <a:off x="3800" y="1729"/>
              <a:ext cx="803" cy="541"/>
              <a:chOff x="2304" y="2352"/>
              <a:chExt cx="803" cy="541"/>
            </a:xfrm>
          </p:grpSpPr>
          <p:sp>
            <p:nvSpPr>
              <p:cNvPr id="244813" name="Freeform 7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14" name="Freeform 7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52" name="Group 79"/>
            <p:cNvGrpSpPr>
              <a:grpSpLocks/>
            </p:cNvGrpSpPr>
            <p:nvPr/>
          </p:nvGrpSpPr>
          <p:grpSpPr bwMode="auto">
            <a:xfrm>
              <a:off x="3800" y="1655"/>
              <a:ext cx="803" cy="541"/>
              <a:chOff x="2304" y="2352"/>
              <a:chExt cx="803" cy="541"/>
            </a:xfrm>
          </p:grpSpPr>
          <p:sp>
            <p:nvSpPr>
              <p:cNvPr id="244816" name="Freeform 8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17" name="Freeform 8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3316" name="Group 82"/>
          <p:cNvGrpSpPr>
            <a:grpSpLocks/>
          </p:cNvGrpSpPr>
          <p:nvPr/>
        </p:nvGrpSpPr>
        <p:grpSpPr bwMode="auto">
          <a:xfrm>
            <a:off x="7491413" y="3617913"/>
            <a:ext cx="1090612" cy="2173287"/>
            <a:chOff x="3800" y="1655"/>
            <a:chExt cx="808" cy="1609"/>
          </a:xfrm>
        </p:grpSpPr>
        <p:grpSp>
          <p:nvGrpSpPr>
            <p:cNvPr id="13389" name="Group 83"/>
            <p:cNvGrpSpPr>
              <a:grpSpLocks/>
            </p:cNvGrpSpPr>
            <p:nvPr/>
          </p:nvGrpSpPr>
          <p:grpSpPr bwMode="auto">
            <a:xfrm>
              <a:off x="3805" y="2723"/>
              <a:ext cx="803" cy="541"/>
              <a:chOff x="2304" y="2352"/>
              <a:chExt cx="803" cy="541"/>
            </a:xfrm>
          </p:grpSpPr>
          <p:sp>
            <p:nvSpPr>
              <p:cNvPr id="244820" name="Freeform 8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21" name="Freeform 8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0" name="Group 86"/>
            <p:cNvGrpSpPr>
              <a:grpSpLocks/>
            </p:cNvGrpSpPr>
            <p:nvPr/>
          </p:nvGrpSpPr>
          <p:grpSpPr bwMode="auto">
            <a:xfrm>
              <a:off x="3805" y="2649"/>
              <a:ext cx="803" cy="541"/>
              <a:chOff x="2304" y="2352"/>
              <a:chExt cx="803" cy="541"/>
            </a:xfrm>
          </p:grpSpPr>
          <p:sp>
            <p:nvSpPr>
              <p:cNvPr id="244823" name="Freeform 8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24" name="Freeform 8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1" name="Group 89"/>
            <p:cNvGrpSpPr>
              <a:grpSpLocks/>
            </p:cNvGrpSpPr>
            <p:nvPr/>
          </p:nvGrpSpPr>
          <p:grpSpPr bwMode="auto">
            <a:xfrm>
              <a:off x="3800" y="2582"/>
              <a:ext cx="803" cy="541"/>
              <a:chOff x="2304" y="2352"/>
              <a:chExt cx="803" cy="541"/>
            </a:xfrm>
          </p:grpSpPr>
          <p:sp>
            <p:nvSpPr>
              <p:cNvPr id="244826" name="Freeform 9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27" name="Freeform 9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2" name="Group 92"/>
            <p:cNvGrpSpPr>
              <a:grpSpLocks/>
            </p:cNvGrpSpPr>
            <p:nvPr/>
          </p:nvGrpSpPr>
          <p:grpSpPr bwMode="auto">
            <a:xfrm>
              <a:off x="3800" y="2508"/>
              <a:ext cx="803" cy="541"/>
              <a:chOff x="2304" y="2352"/>
              <a:chExt cx="803" cy="541"/>
            </a:xfrm>
          </p:grpSpPr>
          <p:sp>
            <p:nvSpPr>
              <p:cNvPr id="244829" name="Freeform 93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30" name="Freeform 94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3" name="Group 95"/>
            <p:cNvGrpSpPr>
              <a:grpSpLocks/>
            </p:cNvGrpSpPr>
            <p:nvPr/>
          </p:nvGrpSpPr>
          <p:grpSpPr bwMode="auto">
            <a:xfrm>
              <a:off x="3805" y="2435"/>
              <a:ext cx="803" cy="541"/>
              <a:chOff x="2304" y="2352"/>
              <a:chExt cx="803" cy="541"/>
            </a:xfrm>
          </p:grpSpPr>
          <p:sp>
            <p:nvSpPr>
              <p:cNvPr id="244832" name="Freeform 9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33" name="Freeform 9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4" name="Group 98"/>
            <p:cNvGrpSpPr>
              <a:grpSpLocks/>
            </p:cNvGrpSpPr>
            <p:nvPr/>
          </p:nvGrpSpPr>
          <p:grpSpPr bwMode="auto">
            <a:xfrm>
              <a:off x="3805" y="2361"/>
              <a:ext cx="803" cy="541"/>
              <a:chOff x="2304" y="2352"/>
              <a:chExt cx="803" cy="541"/>
            </a:xfrm>
          </p:grpSpPr>
          <p:sp>
            <p:nvSpPr>
              <p:cNvPr id="244835" name="Freeform 9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36" name="Freeform 10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5" name="Group 101"/>
            <p:cNvGrpSpPr>
              <a:grpSpLocks/>
            </p:cNvGrpSpPr>
            <p:nvPr/>
          </p:nvGrpSpPr>
          <p:grpSpPr bwMode="auto">
            <a:xfrm>
              <a:off x="3800" y="2294"/>
              <a:ext cx="803" cy="541"/>
              <a:chOff x="2304" y="2352"/>
              <a:chExt cx="803" cy="541"/>
            </a:xfrm>
          </p:grpSpPr>
          <p:sp>
            <p:nvSpPr>
              <p:cNvPr id="244838" name="Freeform 102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39" name="Freeform 103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6" name="Group 104"/>
            <p:cNvGrpSpPr>
              <a:grpSpLocks/>
            </p:cNvGrpSpPr>
            <p:nvPr/>
          </p:nvGrpSpPr>
          <p:grpSpPr bwMode="auto">
            <a:xfrm>
              <a:off x="3800" y="2220"/>
              <a:ext cx="803" cy="541"/>
              <a:chOff x="2304" y="2352"/>
              <a:chExt cx="803" cy="541"/>
            </a:xfrm>
          </p:grpSpPr>
          <p:sp>
            <p:nvSpPr>
              <p:cNvPr id="244841" name="Freeform 105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42" name="Freeform 106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7" name="Group 107"/>
            <p:cNvGrpSpPr>
              <a:grpSpLocks/>
            </p:cNvGrpSpPr>
            <p:nvPr/>
          </p:nvGrpSpPr>
          <p:grpSpPr bwMode="auto">
            <a:xfrm>
              <a:off x="3805" y="2158"/>
              <a:ext cx="803" cy="541"/>
              <a:chOff x="2304" y="2352"/>
              <a:chExt cx="803" cy="541"/>
            </a:xfrm>
          </p:grpSpPr>
          <p:sp>
            <p:nvSpPr>
              <p:cNvPr id="244844" name="Freeform 108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45" name="Freeform 109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8" name="Group 110"/>
            <p:cNvGrpSpPr>
              <a:grpSpLocks/>
            </p:cNvGrpSpPr>
            <p:nvPr/>
          </p:nvGrpSpPr>
          <p:grpSpPr bwMode="auto">
            <a:xfrm>
              <a:off x="3805" y="2084"/>
              <a:ext cx="803" cy="541"/>
              <a:chOff x="2304" y="2352"/>
              <a:chExt cx="803" cy="541"/>
            </a:xfrm>
          </p:grpSpPr>
          <p:sp>
            <p:nvSpPr>
              <p:cNvPr id="244847" name="Freeform 111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48" name="Freeform 112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99" name="Group 113"/>
            <p:cNvGrpSpPr>
              <a:grpSpLocks/>
            </p:cNvGrpSpPr>
            <p:nvPr/>
          </p:nvGrpSpPr>
          <p:grpSpPr bwMode="auto">
            <a:xfrm>
              <a:off x="3800" y="2017"/>
              <a:ext cx="803" cy="541"/>
              <a:chOff x="2304" y="2352"/>
              <a:chExt cx="803" cy="541"/>
            </a:xfrm>
          </p:grpSpPr>
          <p:sp>
            <p:nvSpPr>
              <p:cNvPr id="244850" name="Freeform 11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51" name="Freeform 11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00" name="Group 116"/>
            <p:cNvGrpSpPr>
              <a:grpSpLocks/>
            </p:cNvGrpSpPr>
            <p:nvPr/>
          </p:nvGrpSpPr>
          <p:grpSpPr bwMode="auto">
            <a:xfrm>
              <a:off x="3800" y="1943"/>
              <a:ext cx="803" cy="541"/>
              <a:chOff x="2304" y="2352"/>
              <a:chExt cx="803" cy="541"/>
            </a:xfrm>
          </p:grpSpPr>
          <p:sp>
            <p:nvSpPr>
              <p:cNvPr id="244853" name="Freeform 11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54" name="Freeform 11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01" name="Group 119"/>
            <p:cNvGrpSpPr>
              <a:grpSpLocks/>
            </p:cNvGrpSpPr>
            <p:nvPr/>
          </p:nvGrpSpPr>
          <p:grpSpPr bwMode="auto">
            <a:xfrm>
              <a:off x="3805" y="1870"/>
              <a:ext cx="803" cy="541"/>
              <a:chOff x="2304" y="2352"/>
              <a:chExt cx="803" cy="541"/>
            </a:xfrm>
          </p:grpSpPr>
          <p:sp>
            <p:nvSpPr>
              <p:cNvPr id="244856" name="Freeform 12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57" name="Freeform 12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02" name="Group 122"/>
            <p:cNvGrpSpPr>
              <a:grpSpLocks/>
            </p:cNvGrpSpPr>
            <p:nvPr/>
          </p:nvGrpSpPr>
          <p:grpSpPr bwMode="auto">
            <a:xfrm>
              <a:off x="3805" y="1796"/>
              <a:ext cx="803" cy="541"/>
              <a:chOff x="2304" y="2352"/>
              <a:chExt cx="803" cy="541"/>
            </a:xfrm>
          </p:grpSpPr>
          <p:sp>
            <p:nvSpPr>
              <p:cNvPr id="244859" name="Freeform 123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60" name="Freeform 124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03" name="Group 125"/>
            <p:cNvGrpSpPr>
              <a:grpSpLocks/>
            </p:cNvGrpSpPr>
            <p:nvPr/>
          </p:nvGrpSpPr>
          <p:grpSpPr bwMode="auto">
            <a:xfrm>
              <a:off x="3800" y="1729"/>
              <a:ext cx="803" cy="541"/>
              <a:chOff x="2304" y="2352"/>
              <a:chExt cx="803" cy="541"/>
            </a:xfrm>
          </p:grpSpPr>
          <p:sp>
            <p:nvSpPr>
              <p:cNvPr id="244862" name="Freeform 12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63" name="Freeform 12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404" name="Group 128"/>
            <p:cNvGrpSpPr>
              <a:grpSpLocks/>
            </p:cNvGrpSpPr>
            <p:nvPr/>
          </p:nvGrpSpPr>
          <p:grpSpPr bwMode="auto">
            <a:xfrm>
              <a:off x="3800" y="1655"/>
              <a:ext cx="803" cy="541"/>
              <a:chOff x="2304" y="2352"/>
              <a:chExt cx="803" cy="541"/>
            </a:xfrm>
          </p:grpSpPr>
          <p:sp>
            <p:nvSpPr>
              <p:cNvPr id="244865" name="Freeform 12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66" name="Freeform 13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3317" name="Group 131"/>
          <p:cNvGrpSpPr>
            <a:grpSpLocks/>
          </p:cNvGrpSpPr>
          <p:nvPr/>
        </p:nvGrpSpPr>
        <p:grpSpPr bwMode="auto">
          <a:xfrm>
            <a:off x="6403975" y="4425950"/>
            <a:ext cx="1090613" cy="1593850"/>
            <a:chOff x="2853" y="2084"/>
            <a:chExt cx="808" cy="1180"/>
          </a:xfrm>
        </p:grpSpPr>
        <p:grpSp>
          <p:nvGrpSpPr>
            <p:cNvPr id="13359" name="Group 132"/>
            <p:cNvGrpSpPr>
              <a:grpSpLocks/>
            </p:cNvGrpSpPr>
            <p:nvPr/>
          </p:nvGrpSpPr>
          <p:grpSpPr bwMode="auto">
            <a:xfrm>
              <a:off x="2858" y="2723"/>
              <a:ext cx="803" cy="541"/>
              <a:chOff x="2304" y="2352"/>
              <a:chExt cx="803" cy="541"/>
            </a:xfrm>
          </p:grpSpPr>
          <p:sp>
            <p:nvSpPr>
              <p:cNvPr id="244869" name="Freeform 133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70" name="Freeform 134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0" name="Group 135"/>
            <p:cNvGrpSpPr>
              <a:grpSpLocks/>
            </p:cNvGrpSpPr>
            <p:nvPr/>
          </p:nvGrpSpPr>
          <p:grpSpPr bwMode="auto">
            <a:xfrm>
              <a:off x="2858" y="2649"/>
              <a:ext cx="803" cy="541"/>
              <a:chOff x="2304" y="2352"/>
              <a:chExt cx="803" cy="541"/>
            </a:xfrm>
          </p:grpSpPr>
          <p:sp>
            <p:nvSpPr>
              <p:cNvPr id="244872" name="Freeform 13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73" name="Freeform 13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1" name="Group 138"/>
            <p:cNvGrpSpPr>
              <a:grpSpLocks/>
            </p:cNvGrpSpPr>
            <p:nvPr/>
          </p:nvGrpSpPr>
          <p:grpSpPr bwMode="auto">
            <a:xfrm>
              <a:off x="2853" y="2582"/>
              <a:ext cx="803" cy="541"/>
              <a:chOff x="2304" y="2352"/>
              <a:chExt cx="803" cy="541"/>
            </a:xfrm>
          </p:grpSpPr>
          <p:sp>
            <p:nvSpPr>
              <p:cNvPr id="244875" name="Freeform 13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76" name="Freeform 14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2" name="Group 141"/>
            <p:cNvGrpSpPr>
              <a:grpSpLocks/>
            </p:cNvGrpSpPr>
            <p:nvPr/>
          </p:nvGrpSpPr>
          <p:grpSpPr bwMode="auto">
            <a:xfrm>
              <a:off x="2853" y="2508"/>
              <a:ext cx="803" cy="541"/>
              <a:chOff x="2304" y="2352"/>
              <a:chExt cx="803" cy="541"/>
            </a:xfrm>
          </p:grpSpPr>
          <p:sp>
            <p:nvSpPr>
              <p:cNvPr id="244878" name="Freeform 142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79" name="Freeform 143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3" name="Group 144"/>
            <p:cNvGrpSpPr>
              <a:grpSpLocks/>
            </p:cNvGrpSpPr>
            <p:nvPr/>
          </p:nvGrpSpPr>
          <p:grpSpPr bwMode="auto">
            <a:xfrm>
              <a:off x="2858" y="2435"/>
              <a:ext cx="803" cy="541"/>
              <a:chOff x="2304" y="2352"/>
              <a:chExt cx="803" cy="541"/>
            </a:xfrm>
          </p:grpSpPr>
          <p:sp>
            <p:nvSpPr>
              <p:cNvPr id="244881" name="Freeform 145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82" name="Freeform 146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4" name="Group 147"/>
            <p:cNvGrpSpPr>
              <a:grpSpLocks/>
            </p:cNvGrpSpPr>
            <p:nvPr/>
          </p:nvGrpSpPr>
          <p:grpSpPr bwMode="auto">
            <a:xfrm>
              <a:off x="2858" y="2361"/>
              <a:ext cx="803" cy="541"/>
              <a:chOff x="2304" y="2352"/>
              <a:chExt cx="803" cy="541"/>
            </a:xfrm>
          </p:grpSpPr>
          <p:sp>
            <p:nvSpPr>
              <p:cNvPr id="244884" name="Freeform 148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85" name="Freeform 149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5" name="Group 150"/>
            <p:cNvGrpSpPr>
              <a:grpSpLocks/>
            </p:cNvGrpSpPr>
            <p:nvPr/>
          </p:nvGrpSpPr>
          <p:grpSpPr bwMode="auto">
            <a:xfrm>
              <a:off x="2853" y="2294"/>
              <a:ext cx="803" cy="541"/>
              <a:chOff x="2304" y="2352"/>
              <a:chExt cx="803" cy="541"/>
            </a:xfrm>
          </p:grpSpPr>
          <p:sp>
            <p:nvSpPr>
              <p:cNvPr id="244887" name="Freeform 151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88" name="Freeform 152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6" name="Group 153"/>
            <p:cNvGrpSpPr>
              <a:grpSpLocks/>
            </p:cNvGrpSpPr>
            <p:nvPr/>
          </p:nvGrpSpPr>
          <p:grpSpPr bwMode="auto">
            <a:xfrm>
              <a:off x="2853" y="2220"/>
              <a:ext cx="803" cy="541"/>
              <a:chOff x="2304" y="2352"/>
              <a:chExt cx="803" cy="541"/>
            </a:xfrm>
          </p:grpSpPr>
          <p:sp>
            <p:nvSpPr>
              <p:cNvPr id="244890" name="Freeform 15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91" name="Freeform 15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7" name="Group 156"/>
            <p:cNvGrpSpPr>
              <a:grpSpLocks/>
            </p:cNvGrpSpPr>
            <p:nvPr/>
          </p:nvGrpSpPr>
          <p:grpSpPr bwMode="auto">
            <a:xfrm>
              <a:off x="2858" y="2158"/>
              <a:ext cx="803" cy="541"/>
              <a:chOff x="2304" y="2352"/>
              <a:chExt cx="803" cy="541"/>
            </a:xfrm>
          </p:grpSpPr>
          <p:sp>
            <p:nvSpPr>
              <p:cNvPr id="244893" name="Freeform 15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94" name="Freeform 15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68" name="Group 159"/>
            <p:cNvGrpSpPr>
              <a:grpSpLocks/>
            </p:cNvGrpSpPr>
            <p:nvPr/>
          </p:nvGrpSpPr>
          <p:grpSpPr bwMode="auto">
            <a:xfrm>
              <a:off x="2858" y="2084"/>
              <a:ext cx="803" cy="541"/>
              <a:chOff x="2304" y="2352"/>
              <a:chExt cx="803" cy="541"/>
            </a:xfrm>
          </p:grpSpPr>
          <p:sp>
            <p:nvSpPr>
              <p:cNvPr id="244896" name="Freeform 16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897" name="Freeform 16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3318" name="Group 162"/>
          <p:cNvGrpSpPr>
            <a:grpSpLocks/>
          </p:cNvGrpSpPr>
          <p:nvPr/>
        </p:nvGrpSpPr>
        <p:grpSpPr bwMode="auto">
          <a:xfrm>
            <a:off x="5410200" y="4786313"/>
            <a:ext cx="1090613" cy="1309687"/>
            <a:chOff x="1941" y="2294"/>
            <a:chExt cx="808" cy="970"/>
          </a:xfrm>
        </p:grpSpPr>
        <p:grpSp>
          <p:nvGrpSpPr>
            <p:cNvPr id="13338" name="Group 163"/>
            <p:cNvGrpSpPr>
              <a:grpSpLocks/>
            </p:cNvGrpSpPr>
            <p:nvPr/>
          </p:nvGrpSpPr>
          <p:grpSpPr bwMode="auto">
            <a:xfrm>
              <a:off x="1946" y="2723"/>
              <a:ext cx="803" cy="541"/>
              <a:chOff x="2304" y="2352"/>
              <a:chExt cx="803" cy="541"/>
            </a:xfrm>
          </p:grpSpPr>
          <p:sp>
            <p:nvSpPr>
              <p:cNvPr id="244900" name="Freeform 164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01" name="Freeform 165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39" name="Group 166"/>
            <p:cNvGrpSpPr>
              <a:grpSpLocks/>
            </p:cNvGrpSpPr>
            <p:nvPr/>
          </p:nvGrpSpPr>
          <p:grpSpPr bwMode="auto">
            <a:xfrm>
              <a:off x="1946" y="2649"/>
              <a:ext cx="803" cy="541"/>
              <a:chOff x="2304" y="2352"/>
              <a:chExt cx="803" cy="541"/>
            </a:xfrm>
          </p:grpSpPr>
          <p:sp>
            <p:nvSpPr>
              <p:cNvPr id="244903" name="Freeform 167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04" name="Freeform 168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40" name="Group 169"/>
            <p:cNvGrpSpPr>
              <a:grpSpLocks/>
            </p:cNvGrpSpPr>
            <p:nvPr/>
          </p:nvGrpSpPr>
          <p:grpSpPr bwMode="auto">
            <a:xfrm>
              <a:off x="1941" y="2582"/>
              <a:ext cx="803" cy="541"/>
              <a:chOff x="2304" y="2352"/>
              <a:chExt cx="803" cy="541"/>
            </a:xfrm>
          </p:grpSpPr>
          <p:sp>
            <p:nvSpPr>
              <p:cNvPr id="244906" name="Freeform 170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07" name="Freeform 171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41" name="Group 172"/>
            <p:cNvGrpSpPr>
              <a:grpSpLocks/>
            </p:cNvGrpSpPr>
            <p:nvPr/>
          </p:nvGrpSpPr>
          <p:grpSpPr bwMode="auto">
            <a:xfrm>
              <a:off x="1941" y="2508"/>
              <a:ext cx="803" cy="541"/>
              <a:chOff x="2304" y="2352"/>
              <a:chExt cx="803" cy="541"/>
            </a:xfrm>
          </p:grpSpPr>
          <p:sp>
            <p:nvSpPr>
              <p:cNvPr id="244909" name="Freeform 173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10" name="Freeform 174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42" name="Group 175"/>
            <p:cNvGrpSpPr>
              <a:grpSpLocks/>
            </p:cNvGrpSpPr>
            <p:nvPr/>
          </p:nvGrpSpPr>
          <p:grpSpPr bwMode="auto">
            <a:xfrm>
              <a:off x="1946" y="2435"/>
              <a:ext cx="803" cy="541"/>
              <a:chOff x="2304" y="2352"/>
              <a:chExt cx="803" cy="541"/>
            </a:xfrm>
          </p:grpSpPr>
          <p:sp>
            <p:nvSpPr>
              <p:cNvPr id="244912" name="Freeform 17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13" name="Freeform 17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43" name="Group 178"/>
            <p:cNvGrpSpPr>
              <a:grpSpLocks/>
            </p:cNvGrpSpPr>
            <p:nvPr/>
          </p:nvGrpSpPr>
          <p:grpSpPr bwMode="auto">
            <a:xfrm>
              <a:off x="1946" y="2361"/>
              <a:ext cx="803" cy="541"/>
              <a:chOff x="2304" y="2352"/>
              <a:chExt cx="803" cy="541"/>
            </a:xfrm>
          </p:grpSpPr>
          <p:sp>
            <p:nvSpPr>
              <p:cNvPr id="244915" name="Freeform 17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16" name="Freeform 18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44" name="Group 181"/>
            <p:cNvGrpSpPr>
              <a:grpSpLocks/>
            </p:cNvGrpSpPr>
            <p:nvPr/>
          </p:nvGrpSpPr>
          <p:grpSpPr bwMode="auto">
            <a:xfrm>
              <a:off x="1941" y="2294"/>
              <a:ext cx="803" cy="541"/>
              <a:chOff x="2304" y="2352"/>
              <a:chExt cx="803" cy="541"/>
            </a:xfrm>
          </p:grpSpPr>
          <p:sp>
            <p:nvSpPr>
              <p:cNvPr id="244918" name="Freeform 182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19" name="Freeform 183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3319" name="Group 184"/>
          <p:cNvGrpSpPr>
            <a:grpSpLocks/>
          </p:cNvGrpSpPr>
          <p:nvPr/>
        </p:nvGrpSpPr>
        <p:grpSpPr bwMode="auto">
          <a:xfrm>
            <a:off x="4267200" y="4870450"/>
            <a:ext cx="1090613" cy="920750"/>
            <a:chOff x="1029" y="2582"/>
            <a:chExt cx="808" cy="682"/>
          </a:xfrm>
        </p:grpSpPr>
        <p:grpSp>
          <p:nvGrpSpPr>
            <p:cNvPr id="13329" name="Group 185"/>
            <p:cNvGrpSpPr>
              <a:grpSpLocks/>
            </p:cNvGrpSpPr>
            <p:nvPr/>
          </p:nvGrpSpPr>
          <p:grpSpPr bwMode="auto">
            <a:xfrm>
              <a:off x="1034" y="2723"/>
              <a:ext cx="803" cy="541"/>
              <a:chOff x="2304" y="2352"/>
              <a:chExt cx="803" cy="541"/>
            </a:xfrm>
          </p:grpSpPr>
          <p:sp>
            <p:nvSpPr>
              <p:cNvPr id="244922" name="Freeform 186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23" name="Freeform 187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30" name="Group 188"/>
            <p:cNvGrpSpPr>
              <a:grpSpLocks/>
            </p:cNvGrpSpPr>
            <p:nvPr/>
          </p:nvGrpSpPr>
          <p:grpSpPr bwMode="auto">
            <a:xfrm>
              <a:off x="1034" y="2649"/>
              <a:ext cx="803" cy="541"/>
              <a:chOff x="2304" y="2352"/>
              <a:chExt cx="803" cy="541"/>
            </a:xfrm>
          </p:grpSpPr>
          <p:sp>
            <p:nvSpPr>
              <p:cNvPr id="244925" name="Freeform 189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26" name="Freeform 190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3331" name="Group 191"/>
            <p:cNvGrpSpPr>
              <a:grpSpLocks/>
            </p:cNvGrpSpPr>
            <p:nvPr/>
          </p:nvGrpSpPr>
          <p:grpSpPr bwMode="auto">
            <a:xfrm>
              <a:off x="1029" y="2582"/>
              <a:ext cx="803" cy="541"/>
              <a:chOff x="2304" y="2352"/>
              <a:chExt cx="803" cy="541"/>
            </a:xfrm>
          </p:grpSpPr>
          <p:sp>
            <p:nvSpPr>
              <p:cNvPr id="244928" name="Freeform 192"/>
              <p:cNvSpPr>
                <a:spLocks noEditPoints="1"/>
              </p:cNvSpPr>
              <p:nvPr/>
            </p:nvSpPr>
            <p:spPr bwMode="auto">
              <a:xfrm>
                <a:off x="2304" y="2352"/>
                <a:ext cx="803" cy="541"/>
              </a:xfrm>
              <a:custGeom>
                <a:avLst/>
                <a:gdLst/>
                <a:ahLst/>
                <a:cxnLst>
                  <a:cxn ang="0">
                    <a:pos x="252" y="146"/>
                  </a:cxn>
                  <a:cxn ang="0">
                    <a:pos x="264" y="130"/>
                  </a:cxn>
                  <a:cxn ang="0">
                    <a:pos x="235" y="122"/>
                  </a:cxn>
                  <a:cxn ang="0">
                    <a:pos x="130" y="74"/>
                  </a:cxn>
                  <a:cxn ang="0">
                    <a:pos x="195" y="55"/>
                  </a:cxn>
                  <a:cxn ang="0">
                    <a:pos x="202" y="76"/>
                  </a:cxn>
                  <a:cxn ang="0">
                    <a:pos x="190" y="95"/>
                  </a:cxn>
                  <a:cxn ang="0">
                    <a:pos x="250" y="98"/>
                  </a:cxn>
                  <a:cxn ang="0">
                    <a:pos x="246" y="78"/>
                  </a:cxn>
                  <a:cxn ang="0">
                    <a:pos x="235" y="58"/>
                  </a:cxn>
                  <a:cxn ang="0">
                    <a:pos x="210" y="41"/>
                  </a:cxn>
                  <a:cxn ang="0">
                    <a:pos x="170" y="35"/>
                  </a:cxn>
                  <a:cxn ang="0">
                    <a:pos x="157" y="51"/>
                  </a:cxn>
                  <a:cxn ang="0">
                    <a:pos x="163" y="90"/>
                  </a:cxn>
                  <a:cxn ang="0">
                    <a:pos x="127" y="51"/>
                  </a:cxn>
                  <a:cxn ang="0">
                    <a:pos x="130" y="74"/>
                  </a:cxn>
                  <a:cxn ang="0">
                    <a:pos x="296" y="40"/>
                  </a:cxn>
                  <a:cxn ang="0">
                    <a:pos x="296" y="33"/>
                  </a:cxn>
                  <a:cxn ang="0">
                    <a:pos x="100" y="158"/>
                  </a:cxn>
                  <a:cxn ang="0">
                    <a:pos x="136" y="168"/>
                  </a:cxn>
                  <a:cxn ang="0">
                    <a:pos x="113" y="134"/>
                  </a:cxn>
                  <a:cxn ang="0">
                    <a:pos x="210" y="118"/>
                  </a:cxn>
                  <a:cxn ang="0">
                    <a:pos x="159" y="149"/>
                  </a:cxn>
                  <a:cxn ang="0">
                    <a:pos x="181" y="141"/>
                  </a:cxn>
                  <a:cxn ang="0">
                    <a:pos x="168" y="151"/>
                  </a:cxn>
                  <a:cxn ang="0">
                    <a:pos x="171" y="166"/>
                  </a:cxn>
                  <a:cxn ang="0">
                    <a:pos x="185" y="155"/>
                  </a:cxn>
                  <a:cxn ang="0">
                    <a:pos x="301" y="151"/>
                  </a:cxn>
                  <a:cxn ang="0">
                    <a:pos x="17" y="110"/>
                  </a:cxn>
                  <a:cxn ang="0">
                    <a:pos x="133" y="7"/>
                  </a:cxn>
                  <a:cxn ang="0">
                    <a:pos x="10" y="100"/>
                  </a:cxn>
                  <a:cxn ang="0">
                    <a:pos x="10" y="113"/>
                  </a:cxn>
                  <a:cxn ang="0">
                    <a:pos x="172" y="229"/>
                  </a:cxn>
                  <a:cxn ang="0">
                    <a:pos x="334" y="100"/>
                  </a:cxn>
                  <a:cxn ang="0">
                    <a:pos x="14" y="129"/>
                  </a:cxn>
                  <a:cxn ang="0">
                    <a:pos x="68" y="195"/>
                  </a:cxn>
                  <a:cxn ang="0">
                    <a:pos x="146" y="223"/>
                  </a:cxn>
                  <a:cxn ang="0">
                    <a:pos x="183" y="226"/>
                  </a:cxn>
                  <a:cxn ang="0">
                    <a:pos x="188" y="226"/>
                  </a:cxn>
                  <a:cxn ang="0">
                    <a:pos x="209" y="205"/>
                  </a:cxn>
                  <a:cxn ang="0">
                    <a:pos x="236" y="198"/>
                  </a:cxn>
                  <a:cxn ang="0">
                    <a:pos x="250" y="213"/>
                  </a:cxn>
                  <a:cxn ang="0">
                    <a:pos x="206" y="8"/>
                  </a:cxn>
                  <a:cxn ang="0">
                    <a:pos x="33" y="72"/>
                  </a:cxn>
                  <a:cxn ang="0">
                    <a:pos x="111" y="177"/>
                  </a:cxn>
                  <a:cxn ang="0">
                    <a:pos x="325" y="89"/>
                  </a:cxn>
                  <a:cxn ang="0">
                    <a:pos x="282" y="106"/>
                  </a:cxn>
                  <a:cxn ang="0">
                    <a:pos x="299" y="125"/>
                  </a:cxn>
                  <a:cxn ang="0">
                    <a:pos x="72" y="150"/>
                  </a:cxn>
                  <a:cxn ang="0">
                    <a:pos x="77" y="119"/>
                  </a:cxn>
                  <a:cxn ang="0">
                    <a:pos x="97" y="105"/>
                  </a:cxn>
                  <a:cxn ang="0">
                    <a:pos x="66" y="84"/>
                  </a:cxn>
                  <a:cxn ang="0">
                    <a:pos x="53" y="64"/>
                  </a:cxn>
                  <a:cxn ang="0">
                    <a:pos x="80" y="40"/>
                  </a:cxn>
                  <a:cxn ang="0">
                    <a:pos x="116" y="23"/>
                  </a:cxn>
                  <a:cxn ang="0">
                    <a:pos x="169" y="26"/>
                  </a:cxn>
                  <a:cxn ang="0">
                    <a:pos x="216" y="30"/>
                  </a:cxn>
                  <a:cxn ang="0">
                    <a:pos x="274" y="39"/>
                  </a:cxn>
                  <a:cxn ang="0">
                    <a:pos x="278" y="68"/>
                  </a:cxn>
                  <a:cxn ang="0">
                    <a:pos x="265" y="82"/>
                  </a:cxn>
                </a:cxnLst>
                <a:rect l="0" t="0" r="r" b="b"/>
                <a:pathLst>
                  <a:path w="340" h="229">
                    <a:moveTo>
                      <a:pt x="199" y="154"/>
                    </a:moveTo>
                    <a:cubicBezTo>
                      <a:pt x="202" y="162"/>
                      <a:pt x="202" y="162"/>
                      <a:pt x="202" y="162"/>
                    </a:cubicBezTo>
                    <a:cubicBezTo>
                      <a:pt x="201" y="171"/>
                      <a:pt x="201" y="171"/>
                      <a:pt x="201" y="171"/>
                    </a:cubicBezTo>
                    <a:cubicBezTo>
                      <a:pt x="215" y="168"/>
                      <a:pt x="228" y="166"/>
                      <a:pt x="241" y="163"/>
                    </a:cubicBezTo>
                    <a:cubicBezTo>
                      <a:pt x="260" y="151"/>
                      <a:pt x="260" y="151"/>
                      <a:pt x="260" y="151"/>
                    </a:cubicBezTo>
                    <a:cubicBezTo>
                      <a:pt x="252" y="146"/>
                      <a:pt x="252" y="146"/>
                      <a:pt x="252" y="146"/>
                    </a:cubicBez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71" y="144"/>
                      <a:pt x="271" y="144"/>
                      <a:pt x="271" y="144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76" y="142"/>
                      <a:pt x="276" y="142"/>
                      <a:pt x="276" y="142"/>
                    </a:cubicBezTo>
                    <a:cubicBezTo>
                      <a:pt x="279" y="139"/>
                      <a:pt x="279" y="139"/>
                      <a:pt x="279" y="139"/>
                    </a:cubicBezTo>
                    <a:cubicBezTo>
                      <a:pt x="264" y="130"/>
                      <a:pt x="264" y="130"/>
                      <a:pt x="264" y="130"/>
                    </a:cubicBezTo>
                    <a:cubicBezTo>
                      <a:pt x="285" y="133"/>
                      <a:pt x="285" y="133"/>
                      <a:pt x="285" y="133"/>
                    </a:cubicBezTo>
                    <a:cubicBezTo>
                      <a:pt x="272" y="125"/>
                      <a:pt x="272" y="125"/>
                      <a:pt x="272" y="125"/>
                    </a:cubicBezTo>
                    <a:cubicBezTo>
                      <a:pt x="241" y="123"/>
                      <a:pt x="241" y="123"/>
                      <a:pt x="241" y="123"/>
                    </a:cubicBezTo>
                    <a:lnTo>
                      <a:pt x="199" y="154"/>
                    </a:lnTo>
                    <a:close/>
                    <a:moveTo>
                      <a:pt x="199" y="148"/>
                    </a:move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16" y="119"/>
                      <a:pt x="216" y="119"/>
                      <a:pt x="216" y="119"/>
                    </a:cubicBez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00" y="134"/>
                      <a:pt x="200" y="134"/>
                      <a:pt x="200" y="134"/>
                    </a:cubicBezTo>
                    <a:lnTo>
                      <a:pt x="199" y="148"/>
                    </a:lnTo>
                    <a:close/>
                    <a:moveTo>
                      <a:pt x="130" y="70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9" y="72"/>
                      <a:pt x="139" y="72"/>
                      <a:pt x="139" y="72"/>
                    </a:cubicBezTo>
                    <a:lnTo>
                      <a:pt x="130" y="70"/>
                    </a:lnTo>
                    <a:close/>
                    <a:moveTo>
                      <a:pt x="157" y="51"/>
                    </a:moveTo>
                    <a:cubicBezTo>
                      <a:pt x="158" y="60"/>
                      <a:pt x="158" y="60"/>
                      <a:pt x="158" y="60"/>
                    </a:cubicBezTo>
                    <a:cubicBezTo>
                      <a:pt x="178" y="60"/>
                      <a:pt x="178" y="60"/>
                      <a:pt x="178" y="60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58" y="65"/>
                      <a:pt x="158" y="65"/>
                      <a:pt x="158" y="65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97" y="65"/>
                      <a:pt x="197" y="65"/>
                      <a:pt x="197" y="65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202" y="76"/>
                      <a:pt x="202" y="76"/>
                      <a:pt x="202" y="76"/>
                    </a:cubicBezTo>
                    <a:cubicBezTo>
                      <a:pt x="165" y="79"/>
                      <a:pt x="165" y="79"/>
                      <a:pt x="165" y="79"/>
                    </a:cubicBezTo>
                    <a:cubicBezTo>
                      <a:pt x="165" y="87"/>
                      <a:pt x="165" y="87"/>
                      <a:pt x="165" y="87"/>
                    </a:cubicBezTo>
                    <a:cubicBezTo>
                      <a:pt x="185" y="85"/>
                      <a:pt x="185" y="85"/>
                      <a:pt x="185" y="85"/>
                    </a:cubicBezTo>
                    <a:cubicBezTo>
                      <a:pt x="203" y="90"/>
                      <a:pt x="203" y="90"/>
                      <a:pt x="203" y="90"/>
                    </a:cubicBezTo>
                    <a:cubicBezTo>
                      <a:pt x="196" y="95"/>
                      <a:pt x="196" y="95"/>
                      <a:pt x="196" y="95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9" y="115"/>
                      <a:pt x="217" y="115"/>
                      <a:pt x="226" y="118"/>
                    </a:cubicBezTo>
                    <a:cubicBezTo>
                      <a:pt x="244" y="108"/>
                      <a:pt x="244" y="108"/>
                      <a:pt x="244" y="108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50" y="98"/>
                      <a:pt x="250" y="98"/>
                      <a:pt x="250" y="98"/>
                    </a:cubicBezTo>
                    <a:cubicBezTo>
                      <a:pt x="233" y="94"/>
                      <a:pt x="233" y="94"/>
                      <a:pt x="233" y="94"/>
                    </a:cubicBezTo>
                    <a:cubicBezTo>
                      <a:pt x="250" y="94"/>
                      <a:pt x="250" y="94"/>
                      <a:pt x="250" y="94"/>
                    </a:cubicBezTo>
                    <a:cubicBezTo>
                      <a:pt x="251" y="89"/>
                      <a:pt x="251" y="89"/>
                      <a:pt x="251" y="89"/>
                    </a:cubicBezTo>
                    <a:cubicBezTo>
                      <a:pt x="241" y="88"/>
                      <a:pt x="241" y="88"/>
                      <a:pt x="241" y="88"/>
                    </a:cubicBezTo>
                    <a:cubicBezTo>
                      <a:pt x="251" y="85"/>
                      <a:pt x="251" y="85"/>
                      <a:pt x="251" y="85"/>
                    </a:cubicBezTo>
                    <a:cubicBezTo>
                      <a:pt x="246" y="78"/>
                      <a:pt x="246" y="78"/>
                      <a:pt x="246" y="78"/>
                    </a:cubicBezTo>
                    <a:cubicBezTo>
                      <a:pt x="227" y="80"/>
                      <a:pt x="227" y="80"/>
                      <a:pt x="227" y="80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41" y="67"/>
                      <a:pt x="241" y="67"/>
                      <a:pt x="241" y="67"/>
                    </a:cubicBezTo>
                    <a:cubicBezTo>
                      <a:pt x="223" y="68"/>
                      <a:pt x="223" y="68"/>
                      <a:pt x="223" y="68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5" y="58"/>
                      <a:pt x="235" y="58"/>
                      <a:pt x="235" y="58"/>
                    </a:cubicBezTo>
                    <a:cubicBezTo>
                      <a:pt x="218" y="61"/>
                      <a:pt x="218" y="61"/>
                      <a:pt x="218" y="61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26" y="47"/>
                      <a:pt x="226" y="47"/>
                      <a:pt x="226" y="47"/>
                    </a:cubicBezTo>
                    <a:cubicBezTo>
                      <a:pt x="208" y="57"/>
                      <a:pt x="208" y="57"/>
                      <a:pt x="208" y="57"/>
                    </a:cubicBezTo>
                    <a:cubicBezTo>
                      <a:pt x="217" y="44"/>
                      <a:pt x="217" y="44"/>
                      <a:pt x="217" y="44"/>
                    </a:cubicBezTo>
                    <a:cubicBezTo>
                      <a:pt x="210" y="41"/>
                      <a:pt x="210" y="41"/>
                      <a:pt x="210" y="41"/>
                    </a:cubicBezTo>
                    <a:cubicBezTo>
                      <a:pt x="171" y="50"/>
                      <a:pt x="171" y="50"/>
                      <a:pt x="171" y="50"/>
                    </a:cubicBezTo>
                    <a:cubicBezTo>
                      <a:pt x="203" y="39"/>
                      <a:pt x="203" y="39"/>
                      <a:pt x="203" y="39"/>
                    </a:cubicBezTo>
                    <a:cubicBezTo>
                      <a:pt x="197" y="36"/>
                      <a:pt x="197" y="36"/>
                      <a:pt x="197" y="36"/>
                    </a:cubicBezTo>
                    <a:cubicBezTo>
                      <a:pt x="162" y="44"/>
                      <a:pt x="162" y="44"/>
                      <a:pt x="162" y="44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170" y="35"/>
                      <a:pt x="170" y="35"/>
                      <a:pt x="170" y="35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36"/>
                      <a:pt x="158" y="36"/>
                      <a:pt x="158" y="36"/>
                    </a:cubicBezTo>
                    <a:cubicBezTo>
                      <a:pt x="148" y="39"/>
                      <a:pt x="140" y="41"/>
                      <a:pt x="131" y="43"/>
                    </a:cubicBezTo>
                    <a:cubicBezTo>
                      <a:pt x="127" y="46"/>
                      <a:pt x="127" y="46"/>
                      <a:pt x="127" y="46"/>
                    </a:cubicBezTo>
                    <a:cubicBezTo>
                      <a:pt x="146" y="45"/>
                      <a:pt x="146" y="45"/>
                      <a:pt x="146" y="45"/>
                    </a:cubicBezTo>
                    <a:lnTo>
                      <a:pt x="157" y="51"/>
                    </a:lnTo>
                    <a:close/>
                    <a:moveTo>
                      <a:pt x="117" y="101"/>
                    </a:move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50" y="109"/>
                      <a:pt x="167" y="102"/>
                      <a:pt x="183" y="97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59" y="82"/>
                      <a:pt x="159" y="82"/>
                      <a:pt x="159" y="82"/>
                    </a:cubicBezTo>
                    <a:cubicBezTo>
                      <a:pt x="148" y="71"/>
                      <a:pt x="148" y="71"/>
                      <a:pt x="148" y="71"/>
                    </a:cubicBezTo>
                    <a:cubicBezTo>
                      <a:pt x="152" y="64"/>
                      <a:pt x="152" y="64"/>
                      <a:pt x="152" y="64"/>
                    </a:cubicBezTo>
                    <a:cubicBezTo>
                      <a:pt x="148" y="53"/>
                      <a:pt x="148" y="53"/>
                      <a:pt x="148" y="53"/>
                    </a:cubicBezTo>
                    <a:cubicBezTo>
                      <a:pt x="143" y="50"/>
                      <a:pt x="143" y="50"/>
                      <a:pt x="143" y="50"/>
                    </a:cubicBezTo>
                    <a:cubicBezTo>
                      <a:pt x="127" y="51"/>
                      <a:pt x="127" y="51"/>
                      <a:pt x="127" y="51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44" y="69"/>
                      <a:pt x="144" y="69"/>
                      <a:pt x="144" y="6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22" y="70"/>
                      <a:pt x="122" y="70"/>
                      <a:pt x="122" y="70"/>
                    </a:cubicBezTo>
                    <a:cubicBezTo>
                      <a:pt x="117" y="76"/>
                      <a:pt x="113" y="81"/>
                      <a:pt x="108" y="87"/>
                    </a:cubicBezTo>
                    <a:cubicBezTo>
                      <a:pt x="117" y="90"/>
                      <a:pt x="117" y="90"/>
                      <a:pt x="117" y="90"/>
                    </a:cubicBezTo>
                    <a:lnTo>
                      <a:pt x="117" y="101"/>
                    </a:lnTo>
                    <a:close/>
                    <a:moveTo>
                      <a:pt x="296" y="33"/>
                    </a:moveTo>
                    <a:cubicBezTo>
                      <a:pt x="296" y="40"/>
                      <a:pt x="296" y="40"/>
                      <a:pt x="296" y="40"/>
                    </a:cubicBezTo>
                    <a:cubicBezTo>
                      <a:pt x="303" y="39"/>
                      <a:pt x="303" y="39"/>
                      <a:pt x="303" y="39"/>
                    </a:cubicBezTo>
                    <a:cubicBezTo>
                      <a:pt x="300" y="36"/>
                      <a:pt x="296" y="33"/>
                      <a:pt x="293" y="31"/>
                    </a:cubicBezTo>
                    <a:cubicBezTo>
                      <a:pt x="267" y="13"/>
                      <a:pt x="235" y="4"/>
                      <a:pt x="203" y="1"/>
                    </a:cubicBezTo>
                    <a:cubicBezTo>
                      <a:pt x="199" y="1"/>
                      <a:pt x="195" y="0"/>
                      <a:pt x="192" y="0"/>
                    </a:cubicBezTo>
                    <a:cubicBezTo>
                      <a:pt x="246" y="10"/>
                      <a:pt x="246" y="10"/>
                      <a:pt x="246" y="10"/>
                    </a:cubicBezTo>
                    <a:lnTo>
                      <a:pt x="296" y="33"/>
                    </a:lnTo>
                    <a:close/>
                    <a:moveTo>
                      <a:pt x="113" y="134"/>
                    </a:moveTo>
                    <a:cubicBezTo>
                      <a:pt x="96" y="142"/>
                      <a:pt x="96" y="142"/>
                      <a:pt x="96" y="142"/>
                    </a:cubicBezTo>
                    <a:cubicBezTo>
                      <a:pt x="82" y="150"/>
                      <a:pt x="82" y="150"/>
                      <a:pt x="82" y="150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95" y="154"/>
                      <a:pt x="95" y="154"/>
                      <a:pt x="95" y="154"/>
                    </a:cubicBezTo>
                    <a:cubicBezTo>
                      <a:pt x="100" y="158"/>
                      <a:pt x="100" y="158"/>
                      <a:pt x="100" y="158"/>
                    </a:cubicBezTo>
                    <a:cubicBezTo>
                      <a:pt x="116" y="148"/>
                      <a:pt x="116" y="148"/>
                      <a:pt x="116" y="148"/>
                    </a:cubicBezTo>
                    <a:cubicBezTo>
                      <a:pt x="112" y="161"/>
                      <a:pt x="112" y="161"/>
                      <a:pt x="112" y="161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24" y="158"/>
                      <a:pt x="124" y="158"/>
                      <a:pt x="124" y="158"/>
                    </a:cubicBezTo>
                    <a:cubicBezTo>
                      <a:pt x="127" y="167"/>
                      <a:pt x="127" y="167"/>
                      <a:pt x="127" y="167"/>
                    </a:cubicBezTo>
                    <a:cubicBezTo>
                      <a:pt x="136" y="168"/>
                      <a:pt x="136" y="168"/>
                      <a:pt x="136" y="168"/>
                    </a:cubicBezTo>
                    <a:cubicBezTo>
                      <a:pt x="140" y="164"/>
                      <a:pt x="140" y="164"/>
                      <a:pt x="140" y="164"/>
                    </a:cubicBezTo>
                    <a:cubicBezTo>
                      <a:pt x="146" y="170"/>
                      <a:pt x="146" y="170"/>
                      <a:pt x="146" y="170"/>
                    </a:cubicBezTo>
                    <a:cubicBezTo>
                      <a:pt x="158" y="172"/>
                      <a:pt x="158" y="172"/>
                      <a:pt x="158" y="172"/>
                    </a:cubicBezTo>
                    <a:cubicBezTo>
                      <a:pt x="158" y="166"/>
                      <a:pt x="158" y="160"/>
                      <a:pt x="158" y="154"/>
                    </a:cubicBezTo>
                    <a:cubicBezTo>
                      <a:pt x="134" y="133"/>
                      <a:pt x="134" y="133"/>
                      <a:pt x="134" y="133"/>
                    </a:cubicBezTo>
                    <a:lnTo>
                      <a:pt x="113" y="134"/>
                    </a:lnTo>
                    <a:close/>
                    <a:moveTo>
                      <a:pt x="186" y="101"/>
                    </a:move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68" y="130"/>
                      <a:pt x="168" y="130"/>
                      <a:pt x="168" y="130"/>
                    </a:cubicBezTo>
                    <a:cubicBezTo>
                      <a:pt x="175" y="129"/>
                      <a:pt x="182" y="130"/>
                      <a:pt x="190" y="130"/>
                    </a:cubicBezTo>
                    <a:cubicBezTo>
                      <a:pt x="210" y="118"/>
                      <a:pt x="210" y="118"/>
                      <a:pt x="210" y="118"/>
                    </a:cubicBezTo>
                    <a:cubicBezTo>
                      <a:pt x="197" y="113"/>
                      <a:pt x="197" y="113"/>
                      <a:pt x="197" y="113"/>
                    </a:cubicBezTo>
                    <a:lnTo>
                      <a:pt x="186" y="101"/>
                    </a:lnTo>
                    <a:close/>
                    <a:moveTo>
                      <a:pt x="162" y="133"/>
                    </a:moveTo>
                    <a:cubicBezTo>
                      <a:pt x="153" y="127"/>
                      <a:pt x="153" y="127"/>
                      <a:pt x="153" y="127"/>
                    </a:cubicBezTo>
                    <a:cubicBezTo>
                      <a:pt x="141" y="132"/>
                      <a:pt x="141" y="132"/>
                      <a:pt x="141" y="132"/>
                    </a:cubicBez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57" y="137"/>
                      <a:pt x="157" y="137"/>
                      <a:pt x="157" y="137"/>
                    </a:cubicBezTo>
                    <a:lnTo>
                      <a:pt x="162" y="133"/>
                    </a:lnTo>
                    <a:close/>
                    <a:moveTo>
                      <a:pt x="190" y="150"/>
                    </a:moveTo>
                    <a:cubicBezTo>
                      <a:pt x="193" y="135"/>
                      <a:pt x="193" y="135"/>
                      <a:pt x="193" y="135"/>
                    </a:cubicBezTo>
                    <a:cubicBezTo>
                      <a:pt x="185" y="133"/>
                      <a:pt x="185" y="133"/>
                      <a:pt x="185" y="133"/>
                    </a:cubicBezTo>
                    <a:cubicBezTo>
                      <a:pt x="181" y="141"/>
                      <a:pt x="181" y="141"/>
                      <a:pt x="181" y="141"/>
                    </a:cubicBezTo>
                    <a:cubicBezTo>
                      <a:pt x="180" y="133"/>
                      <a:pt x="180" y="133"/>
                      <a:pt x="180" y="133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73" y="142"/>
                      <a:pt x="173" y="142"/>
                      <a:pt x="173" y="142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161" y="139"/>
                      <a:pt x="161" y="139"/>
                      <a:pt x="161" y="139"/>
                    </a:cubicBezTo>
                    <a:cubicBezTo>
                      <a:pt x="168" y="151"/>
                      <a:pt x="168" y="151"/>
                      <a:pt x="168" y="151"/>
                    </a:cubicBezTo>
                    <a:cubicBezTo>
                      <a:pt x="175" y="151"/>
                      <a:pt x="182" y="151"/>
                      <a:pt x="190" y="150"/>
                    </a:cubicBezTo>
                    <a:close/>
                    <a:moveTo>
                      <a:pt x="185" y="155"/>
                    </a:moveTo>
                    <a:cubicBezTo>
                      <a:pt x="185" y="165"/>
                      <a:pt x="185" y="165"/>
                      <a:pt x="185" y="165"/>
                    </a:cubicBezTo>
                    <a:cubicBezTo>
                      <a:pt x="181" y="156"/>
                      <a:pt x="181" y="156"/>
                      <a:pt x="181" y="156"/>
                    </a:cubicBezTo>
                    <a:cubicBezTo>
                      <a:pt x="174" y="156"/>
                      <a:pt x="174" y="156"/>
                      <a:pt x="174" y="156"/>
                    </a:cubicBezTo>
                    <a:cubicBezTo>
                      <a:pt x="171" y="166"/>
                      <a:pt x="171" y="166"/>
                      <a:pt x="171" y="166"/>
                    </a:cubicBezTo>
                    <a:cubicBezTo>
                      <a:pt x="168" y="155"/>
                      <a:pt x="168" y="155"/>
                      <a:pt x="168" y="155"/>
                    </a:cubicBezTo>
                    <a:cubicBezTo>
                      <a:pt x="166" y="161"/>
                      <a:pt x="164" y="167"/>
                      <a:pt x="164" y="173"/>
                    </a:cubicBezTo>
                    <a:cubicBezTo>
                      <a:pt x="174" y="173"/>
                      <a:pt x="183" y="173"/>
                      <a:pt x="192" y="171"/>
                    </a:cubicBezTo>
                    <a:cubicBezTo>
                      <a:pt x="195" y="163"/>
                      <a:pt x="195" y="163"/>
                      <a:pt x="195" y="163"/>
                    </a:cubicBezTo>
                    <a:cubicBezTo>
                      <a:pt x="189" y="154"/>
                      <a:pt x="189" y="154"/>
                      <a:pt x="189" y="154"/>
                    </a:cubicBezTo>
                    <a:lnTo>
                      <a:pt x="185" y="155"/>
                    </a:lnTo>
                    <a:close/>
                    <a:moveTo>
                      <a:pt x="321" y="58"/>
                    </a:moveTo>
                    <a:cubicBezTo>
                      <a:pt x="329" y="70"/>
                      <a:pt x="329" y="70"/>
                      <a:pt x="329" y="70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30" y="115"/>
                      <a:pt x="330" y="115"/>
                      <a:pt x="330" y="115"/>
                    </a:cubicBez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01" y="151"/>
                      <a:pt x="301" y="151"/>
                      <a:pt x="301" y="151"/>
                    </a:cubicBezTo>
                    <a:cubicBezTo>
                      <a:pt x="266" y="175"/>
                      <a:pt x="266" y="175"/>
                      <a:pt x="266" y="175"/>
                    </a:cubicBezTo>
                    <a:cubicBezTo>
                      <a:pt x="224" y="190"/>
                      <a:pt x="224" y="190"/>
                      <a:pt x="224" y="190"/>
                    </a:cubicBezTo>
                    <a:cubicBezTo>
                      <a:pt x="188" y="196"/>
                      <a:pt x="151" y="198"/>
                      <a:pt x="114" y="187"/>
                    </a:cubicBezTo>
                    <a:cubicBezTo>
                      <a:pt x="96" y="178"/>
                      <a:pt x="78" y="170"/>
                      <a:pt x="60" y="16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22" y="63"/>
                      <a:pt x="34" y="50"/>
                      <a:pt x="44" y="37"/>
                    </a:cubicBezTo>
                    <a:cubicBezTo>
                      <a:pt x="85" y="16"/>
                      <a:pt x="85" y="16"/>
                      <a:pt x="85" y="16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3" y="0"/>
                      <a:pt x="177" y="0"/>
                      <a:pt x="172" y="0"/>
                    </a:cubicBezTo>
                    <a:cubicBezTo>
                      <a:pt x="161" y="0"/>
                      <a:pt x="151" y="0"/>
                      <a:pt x="141" y="1"/>
                    </a:cubicBezTo>
                    <a:cubicBezTo>
                      <a:pt x="109" y="4"/>
                      <a:pt x="77" y="13"/>
                      <a:pt x="51" y="31"/>
                    </a:cubicBezTo>
                    <a:cubicBezTo>
                      <a:pt x="34" y="43"/>
                      <a:pt x="0" y="76"/>
                      <a:pt x="10" y="100"/>
                    </a:cubicBezTo>
                    <a:cubicBezTo>
                      <a:pt x="10" y="100"/>
                      <a:pt x="10" y="99"/>
                      <a:pt x="10" y="99"/>
                    </a:cubicBezTo>
                    <a:cubicBezTo>
                      <a:pt x="10" y="101"/>
                      <a:pt x="10" y="101"/>
                      <a:pt x="10" y="101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1"/>
                      <a:pt x="10" y="111"/>
                      <a:pt x="10" y="110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2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0" y="114"/>
                      <a:pt x="10" y="130"/>
                      <a:pt x="10" y="130"/>
                    </a:cubicBezTo>
                    <a:cubicBezTo>
                      <a:pt x="10" y="155"/>
                      <a:pt x="42" y="183"/>
                      <a:pt x="61" y="197"/>
                    </a:cubicBezTo>
                    <a:cubicBezTo>
                      <a:pt x="83" y="212"/>
                      <a:pt x="109" y="222"/>
                      <a:pt x="136" y="226"/>
                    </a:cubicBezTo>
                    <a:cubicBezTo>
                      <a:pt x="148" y="228"/>
                      <a:pt x="160" y="229"/>
                      <a:pt x="172" y="229"/>
                    </a:cubicBezTo>
                    <a:cubicBezTo>
                      <a:pt x="184" y="229"/>
                      <a:pt x="196" y="228"/>
                      <a:pt x="208" y="226"/>
                    </a:cubicBezTo>
                    <a:cubicBezTo>
                      <a:pt x="235" y="222"/>
                      <a:pt x="261" y="212"/>
                      <a:pt x="283" y="197"/>
                    </a:cubicBezTo>
                    <a:cubicBezTo>
                      <a:pt x="303" y="183"/>
                      <a:pt x="334" y="155"/>
                      <a:pt x="334" y="130"/>
                    </a:cubicBezTo>
                    <a:cubicBezTo>
                      <a:pt x="334" y="130"/>
                      <a:pt x="334" y="101"/>
                      <a:pt x="334" y="101"/>
                    </a:cubicBezTo>
                    <a:cubicBezTo>
                      <a:pt x="335" y="99"/>
                      <a:pt x="335" y="99"/>
                      <a:pt x="335" y="99"/>
                    </a:cubicBezTo>
                    <a:cubicBezTo>
                      <a:pt x="335" y="99"/>
                      <a:pt x="334" y="100"/>
                      <a:pt x="334" y="100"/>
                    </a:cubicBezTo>
                    <a:cubicBezTo>
                      <a:pt x="340" y="87"/>
                      <a:pt x="332" y="71"/>
                      <a:pt x="321" y="58"/>
                    </a:cubicBezTo>
                    <a:close/>
                    <a:moveTo>
                      <a:pt x="65" y="192"/>
                    </a:moveTo>
                    <a:cubicBezTo>
                      <a:pt x="59" y="189"/>
                      <a:pt x="54" y="188"/>
                      <a:pt x="48" y="181"/>
                    </a:cubicBezTo>
                    <a:cubicBezTo>
                      <a:pt x="44" y="176"/>
                      <a:pt x="38" y="172"/>
                      <a:pt x="33" y="165"/>
                    </a:cubicBezTo>
                    <a:cubicBezTo>
                      <a:pt x="30" y="161"/>
                      <a:pt x="27" y="155"/>
                      <a:pt x="23" y="150"/>
                    </a:cubicBezTo>
                    <a:cubicBezTo>
                      <a:pt x="20" y="143"/>
                      <a:pt x="16" y="135"/>
                      <a:pt x="14" y="129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5" y="113"/>
                      <a:pt x="19" y="124"/>
                      <a:pt x="28" y="134"/>
                    </a:cubicBezTo>
                    <a:cubicBezTo>
                      <a:pt x="35" y="149"/>
                      <a:pt x="52" y="163"/>
                      <a:pt x="67" y="178"/>
                    </a:cubicBezTo>
                    <a:lnTo>
                      <a:pt x="65" y="192"/>
                    </a:lnTo>
                    <a:close/>
                    <a:moveTo>
                      <a:pt x="111" y="217"/>
                    </a:moveTo>
                    <a:cubicBezTo>
                      <a:pt x="96" y="211"/>
                      <a:pt x="82" y="207"/>
                      <a:pt x="68" y="195"/>
                    </a:cubicBezTo>
                    <a:cubicBezTo>
                      <a:pt x="72" y="179"/>
                      <a:pt x="72" y="179"/>
                      <a:pt x="72" y="179"/>
                    </a:cubicBezTo>
                    <a:cubicBezTo>
                      <a:pt x="79" y="185"/>
                      <a:pt x="87" y="187"/>
                      <a:pt x="95" y="192"/>
                    </a:cubicBezTo>
                    <a:cubicBezTo>
                      <a:pt x="105" y="196"/>
                      <a:pt x="116" y="199"/>
                      <a:pt x="126" y="202"/>
                    </a:cubicBezTo>
                    <a:cubicBezTo>
                      <a:pt x="127" y="220"/>
                      <a:pt x="127" y="220"/>
                      <a:pt x="127" y="220"/>
                    </a:cubicBezTo>
                    <a:cubicBezTo>
                      <a:pt x="122" y="219"/>
                      <a:pt x="116" y="218"/>
                      <a:pt x="111" y="217"/>
                    </a:cubicBezTo>
                    <a:close/>
                    <a:moveTo>
                      <a:pt x="146" y="223"/>
                    </a:moveTo>
                    <a:cubicBezTo>
                      <a:pt x="134" y="222"/>
                      <a:pt x="134" y="222"/>
                      <a:pt x="134" y="222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41" y="205"/>
                      <a:pt x="151" y="206"/>
                      <a:pt x="161" y="206"/>
                    </a:cubicBezTo>
                    <a:cubicBezTo>
                      <a:pt x="163" y="226"/>
                      <a:pt x="163" y="226"/>
                      <a:pt x="163" y="226"/>
                    </a:cubicBezTo>
                    <a:cubicBezTo>
                      <a:pt x="157" y="225"/>
                      <a:pt x="151" y="225"/>
                      <a:pt x="146" y="223"/>
                    </a:cubicBezTo>
                    <a:close/>
                    <a:moveTo>
                      <a:pt x="183" y="226"/>
                    </a:moveTo>
                    <a:cubicBezTo>
                      <a:pt x="170" y="226"/>
                      <a:pt x="170" y="226"/>
                      <a:pt x="170" y="226"/>
                    </a:cubicBezTo>
                    <a:cubicBezTo>
                      <a:pt x="167" y="207"/>
                      <a:pt x="167" y="207"/>
                      <a:pt x="167" y="207"/>
                    </a:cubicBezTo>
                    <a:cubicBezTo>
                      <a:pt x="183" y="207"/>
                      <a:pt x="183" y="207"/>
                      <a:pt x="183" y="207"/>
                    </a:cubicBezTo>
                    <a:lnTo>
                      <a:pt x="183" y="226"/>
                    </a:lnTo>
                    <a:close/>
                    <a:moveTo>
                      <a:pt x="199" y="224"/>
                    </a:moveTo>
                    <a:cubicBezTo>
                      <a:pt x="188" y="226"/>
                      <a:pt x="188" y="226"/>
                      <a:pt x="188" y="226"/>
                    </a:cubicBezTo>
                    <a:cubicBezTo>
                      <a:pt x="191" y="206"/>
                      <a:pt x="191" y="206"/>
                      <a:pt x="191" y="206"/>
                    </a:cubicBezTo>
                    <a:cubicBezTo>
                      <a:pt x="203" y="206"/>
                      <a:pt x="203" y="206"/>
                      <a:pt x="203" y="206"/>
                    </a:cubicBezTo>
                    <a:lnTo>
                      <a:pt x="199" y="224"/>
                    </a:lnTo>
                    <a:close/>
                    <a:moveTo>
                      <a:pt x="217" y="222"/>
                    </a:moveTo>
                    <a:cubicBezTo>
                      <a:pt x="205" y="223"/>
                      <a:pt x="205" y="223"/>
                      <a:pt x="205" y="22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20" y="202"/>
                      <a:pt x="220" y="202"/>
                      <a:pt x="220" y="202"/>
                    </a:cubicBezTo>
                    <a:lnTo>
                      <a:pt x="217" y="222"/>
                    </a:lnTo>
                    <a:close/>
                    <a:moveTo>
                      <a:pt x="234" y="219"/>
                    </a:moveTo>
                    <a:cubicBezTo>
                      <a:pt x="224" y="220"/>
                      <a:pt x="224" y="220"/>
                      <a:pt x="224" y="220"/>
                    </a:cubicBezTo>
                    <a:cubicBezTo>
                      <a:pt x="225" y="202"/>
                      <a:pt x="225" y="202"/>
                      <a:pt x="225" y="202"/>
                    </a:cubicBezTo>
                    <a:cubicBezTo>
                      <a:pt x="236" y="198"/>
                      <a:pt x="236" y="198"/>
                      <a:pt x="236" y="198"/>
                    </a:cubicBezTo>
                    <a:lnTo>
                      <a:pt x="234" y="219"/>
                    </a:lnTo>
                    <a:close/>
                    <a:moveTo>
                      <a:pt x="250" y="213"/>
                    </a:moveTo>
                    <a:cubicBezTo>
                      <a:pt x="240" y="217"/>
                      <a:pt x="240" y="217"/>
                      <a:pt x="240" y="217"/>
                    </a:cubicBezTo>
                    <a:cubicBezTo>
                      <a:pt x="241" y="197"/>
                      <a:pt x="241" y="197"/>
                      <a:pt x="241" y="197"/>
                    </a:cubicBezTo>
                    <a:cubicBezTo>
                      <a:pt x="251" y="193"/>
                      <a:pt x="251" y="193"/>
                      <a:pt x="251" y="193"/>
                    </a:cubicBezTo>
                    <a:lnTo>
                      <a:pt x="250" y="213"/>
                    </a:lnTo>
                    <a:close/>
                    <a:moveTo>
                      <a:pt x="255" y="210"/>
                    </a:moveTo>
                    <a:cubicBezTo>
                      <a:pt x="256" y="192"/>
                      <a:pt x="256" y="192"/>
                      <a:pt x="256" y="192"/>
                    </a:cubicBezTo>
                    <a:cubicBezTo>
                      <a:pt x="265" y="188"/>
                      <a:pt x="265" y="188"/>
                      <a:pt x="265" y="188"/>
                    </a:cubicBezTo>
                    <a:lnTo>
                      <a:pt x="255" y="210"/>
                    </a:lnTo>
                    <a:close/>
                    <a:moveTo>
                      <a:pt x="281" y="33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104"/>
                      <a:pt x="28" y="104"/>
                      <a:pt x="28" y="104"/>
                    </a:cubicBezTo>
                    <a:cubicBezTo>
                      <a:pt x="41" y="133"/>
                      <a:pt x="41" y="133"/>
                      <a:pt x="41" y="133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111" y="177"/>
                      <a:pt x="111" y="177"/>
                      <a:pt x="111" y="177"/>
                    </a:cubicBezTo>
                    <a:cubicBezTo>
                      <a:pt x="154" y="183"/>
                      <a:pt x="154" y="183"/>
                      <a:pt x="154" y="183"/>
                    </a:cubicBezTo>
                    <a:cubicBezTo>
                      <a:pt x="205" y="183"/>
                      <a:pt x="205" y="183"/>
                      <a:pt x="205" y="183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98" y="147"/>
                      <a:pt x="298" y="147"/>
                      <a:pt x="298" y="147"/>
                    </a:cubicBezTo>
                    <a:cubicBezTo>
                      <a:pt x="320" y="114"/>
                      <a:pt x="320" y="114"/>
                      <a:pt x="320" y="114"/>
                    </a:cubicBezTo>
                    <a:cubicBezTo>
                      <a:pt x="325" y="89"/>
                      <a:pt x="325" y="89"/>
                      <a:pt x="325" y="89"/>
                    </a:cubicBezTo>
                    <a:cubicBezTo>
                      <a:pt x="318" y="83"/>
                      <a:pt x="318" y="83"/>
                      <a:pt x="318" y="83"/>
                    </a:cubicBezTo>
                    <a:cubicBezTo>
                      <a:pt x="319" y="72"/>
                      <a:pt x="319" y="72"/>
                      <a:pt x="319" y="72"/>
                    </a:cubicBezTo>
                    <a:lnTo>
                      <a:pt x="281" y="33"/>
                    </a:lnTo>
                    <a:close/>
                    <a:moveTo>
                      <a:pt x="306" y="99"/>
                    </a:moveTo>
                    <a:cubicBezTo>
                      <a:pt x="294" y="99"/>
                      <a:pt x="281" y="99"/>
                      <a:pt x="268" y="95"/>
                    </a:cubicBezTo>
                    <a:cubicBezTo>
                      <a:pt x="282" y="106"/>
                      <a:pt x="282" y="106"/>
                      <a:pt x="282" y="106"/>
                    </a:cubicBezTo>
                    <a:cubicBezTo>
                      <a:pt x="305" y="109"/>
                      <a:pt x="305" y="109"/>
                      <a:pt x="305" y="109"/>
                    </a:cubicBezTo>
                    <a:cubicBezTo>
                      <a:pt x="302" y="116"/>
                      <a:pt x="302" y="116"/>
                      <a:pt x="302" y="116"/>
                    </a:cubicBezTo>
                    <a:cubicBezTo>
                      <a:pt x="278" y="113"/>
                      <a:pt x="278" y="113"/>
                      <a:pt x="278" y="113"/>
                    </a:cubicBezTo>
                    <a:cubicBezTo>
                      <a:pt x="261" y="107"/>
                      <a:pt x="261" y="107"/>
                      <a:pt x="261" y="107"/>
                    </a:cubicBezTo>
                    <a:cubicBezTo>
                      <a:pt x="273" y="118"/>
                      <a:pt x="273" y="118"/>
                      <a:pt x="273" y="118"/>
                    </a:cubicBezTo>
                    <a:cubicBezTo>
                      <a:pt x="299" y="125"/>
                      <a:pt x="299" y="125"/>
                      <a:pt x="299" y="125"/>
                    </a:cubicBezTo>
                    <a:cubicBezTo>
                      <a:pt x="288" y="142"/>
                      <a:pt x="288" y="142"/>
                      <a:pt x="288" y="142"/>
                    </a:cubicBezTo>
                    <a:cubicBezTo>
                      <a:pt x="271" y="151"/>
                      <a:pt x="255" y="161"/>
                      <a:pt x="239" y="167"/>
                    </a:cubicBezTo>
                    <a:cubicBezTo>
                      <a:pt x="201" y="175"/>
                      <a:pt x="201" y="175"/>
                      <a:pt x="201" y="175"/>
                    </a:cubicBezTo>
                    <a:cubicBezTo>
                      <a:pt x="158" y="176"/>
                      <a:pt x="158" y="176"/>
                      <a:pt x="158" y="176"/>
                    </a:cubicBezTo>
                    <a:cubicBezTo>
                      <a:pt x="141" y="173"/>
                      <a:pt x="123" y="172"/>
                      <a:pt x="104" y="165"/>
                    </a:cubicBezTo>
                    <a:cubicBezTo>
                      <a:pt x="94" y="160"/>
                      <a:pt x="83" y="156"/>
                      <a:pt x="72" y="150"/>
                    </a:cubicBezTo>
                    <a:cubicBezTo>
                      <a:pt x="66" y="142"/>
                      <a:pt x="66" y="142"/>
                      <a:pt x="66" y="142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104" y="127"/>
                      <a:pt x="104" y="127"/>
                      <a:pt x="104" y="127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59" y="129"/>
                      <a:pt x="59" y="129"/>
                      <a:pt x="59" y="129"/>
                    </a:cubicBezTo>
                    <a:cubicBezTo>
                      <a:pt x="77" y="119"/>
                      <a:pt x="77" y="119"/>
                      <a:pt x="77" y="11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75" y="112"/>
                      <a:pt x="75" y="112"/>
                      <a:pt x="75" y="112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69" y="105"/>
                      <a:pt x="69" y="105"/>
                      <a:pt x="69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9" y="58"/>
                      <a:pt x="59" y="58"/>
                      <a:pt x="59" y="58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100" y="65"/>
                      <a:pt x="100" y="65"/>
                      <a:pt x="100" y="65"/>
                    </a:cubicBezTo>
                    <a:cubicBezTo>
                      <a:pt x="90" y="54"/>
                      <a:pt x="90" y="54"/>
                      <a:pt x="90" y="54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9" y="43"/>
                      <a:pt x="99" y="44"/>
                      <a:pt x="108" y="49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120" y="36"/>
                      <a:pt x="120" y="36"/>
                      <a:pt x="120" y="36"/>
                    </a:cubicBezTo>
                    <a:cubicBezTo>
                      <a:pt x="116" y="23"/>
                      <a:pt x="116" y="23"/>
                      <a:pt x="116" y="23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0" y="30"/>
                      <a:pt x="140" y="30"/>
                      <a:pt x="140" y="30"/>
                    </a:cubicBezTo>
                    <a:cubicBezTo>
                      <a:pt x="141" y="18"/>
                      <a:pt x="141" y="18"/>
                      <a:pt x="141" y="1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26"/>
                      <a:pt x="198" y="26"/>
                      <a:pt x="198" y="26"/>
                    </a:cubicBezTo>
                    <a:cubicBezTo>
                      <a:pt x="218" y="19"/>
                      <a:pt x="218" y="19"/>
                      <a:pt x="218" y="19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33" y="21"/>
                      <a:pt x="233" y="21"/>
                      <a:pt x="233" y="21"/>
                    </a:cubicBezTo>
                    <a:cubicBezTo>
                      <a:pt x="229" y="36"/>
                      <a:pt x="229" y="36"/>
                      <a:pt x="229" y="36"/>
                    </a:cubicBezTo>
                    <a:cubicBezTo>
                      <a:pt x="252" y="27"/>
                      <a:pt x="252" y="27"/>
                      <a:pt x="252" y="27"/>
                    </a:cubicBezTo>
                    <a:cubicBezTo>
                      <a:pt x="263" y="32"/>
                      <a:pt x="263" y="32"/>
                      <a:pt x="263" y="32"/>
                    </a:cubicBezTo>
                    <a:cubicBezTo>
                      <a:pt x="240" y="39"/>
                      <a:pt x="240" y="39"/>
                      <a:pt x="240" y="39"/>
                    </a:cubicBezTo>
                    <a:cubicBezTo>
                      <a:pt x="274" y="39"/>
                      <a:pt x="274" y="39"/>
                      <a:pt x="274" y="39"/>
                    </a:cubicBezTo>
                    <a:cubicBezTo>
                      <a:pt x="266" y="43"/>
                      <a:pt x="258" y="46"/>
                      <a:pt x="250" y="50"/>
                    </a:cubicBezTo>
                    <a:cubicBezTo>
                      <a:pt x="260" y="50"/>
                      <a:pt x="270" y="50"/>
                      <a:pt x="281" y="49"/>
                    </a:cubicBezTo>
                    <a:cubicBezTo>
                      <a:pt x="272" y="53"/>
                      <a:pt x="264" y="58"/>
                      <a:pt x="255" y="65"/>
                    </a:cubicBezTo>
                    <a:cubicBezTo>
                      <a:pt x="272" y="61"/>
                      <a:pt x="272" y="61"/>
                      <a:pt x="272" y="61"/>
                    </a:cubicBezTo>
                    <a:cubicBezTo>
                      <a:pt x="292" y="61"/>
                      <a:pt x="292" y="61"/>
                      <a:pt x="292" y="61"/>
                    </a:cubicBezTo>
                    <a:cubicBezTo>
                      <a:pt x="278" y="68"/>
                      <a:pt x="278" y="68"/>
                      <a:pt x="278" y="68"/>
                    </a:cubicBezTo>
                    <a:cubicBezTo>
                      <a:pt x="261" y="71"/>
                      <a:pt x="261" y="71"/>
                      <a:pt x="261" y="71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6" y="79"/>
                      <a:pt x="306" y="79"/>
                      <a:pt x="306" y="79"/>
                    </a:cubicBezTo>
                    <a:cubicBezTo>
                      <a:pt x="284" y="84"/>
                      <a:pt x="284" y="84"/>
                      <a:pt x="284" y="84"/>
                    </a:cubicBezTo>
                    <a:cubicBezTo>
                      <a:pt x="265" y="82"/>
                      <a:pt x="265" y="82"/>
                      <a:pt x="265" y="82"/>
                    </a:cubicBezTo>
                    <a:cubicBezTo>
                      <a:pt x="284" y="91"/>
                      <a:pt x="284" y="91"/>
                      <a:pt x="284" y="91"/>
                    </a:cubicBezTo>
                    <a:cubicBezTo>
                      <a:pt x="307" y="90"/>
                      <a:pt x="307" y="90"/>
                      <a:pt x="307" y="90"/>
                    </a:cubicBezTo>
                    <a:lnTo>
                      <a:pt x="306" y="9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7451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4929" name="Freeform 193"/>
              <p:cNvSpPr>
                <a:spLocks noEditPoints="1"/>
              </p:cNvSpPr>
              <p:nvPr/>
            </p:nvSpPr>
            <p:spPr bwMode="auto">
              <a:xfrm>
                <a:off x="2330" y="2352"/>
                <a:ext cx="761" cy="534"/>
              </a:xfrm>
              <a:custGeom>
                <a:avLst/>
                <a:gdLst/>
                <a:ahLst/>
                <a:cxnLst>
                  <a:cxn ang="0">
                    <a:pos x="285" y="40"/>
                  </a:cxn>
                  <a:cxn ang="0">
                    <a:pos x="125" y="2"/>
                  </a:cxn>
                  <a:cxn ang="0">
                    <a:pos x="3" y="94"/>
                  </a:cxn>
                  <a:cxn ang="0">
                    <a:pos x="255" y="175"/>
                  </a:cxn>
                  <a:cxn ang="0">
                    <a:pos x="309" y="114"/>
                  </a:cxn>
                  <a:cxn ang="0">
                    <a:pos x="61" y="158"/>
                  </a:cxn>
                  <a:cxn ang="0">
                    <a:pos x="50" y="41"/>
                  </a:cxn>
                  <a:cxn ang="0">
                    <a:pos x="270" y="33"/>
                  </a:cxn>
                  <a:cxn ang="0">
                    <a:pos x="273" y="84"/>
                  </a:cxn>
                  <a:cxn ang="0">
                    <a:pos x="281" y="61"/>
                  </a:cxn>
                  <a:cxn ang="0">
                    <a:pos x="229" y="39"/>
                  </a:cxn>
                  <a:cxn ang="0">
                    <a:pos x="207" y="19"/>
                  </a:cxn>
                  <a:cxn ang="0">
                    <a:pos x="146" y="15"/>
                  </a:cxn>
                  <a:cxn ang="0">
                    <a:pos x="109" y="36"/>
                  </a:cxn>
                  <a:cxn ang="0">
                    <a:pos x="58" y="49"/>
                  </a:cxn>
                  <a:cxn ang="0">
                    <a:pos x="63" y="67"/>
                  </a:cxn>
                  <a:cxn ang="0">
                    <a:pos x="75" y="91"/>
                  </a:cxn>
                  <a:cxn ang="0">
                    <a:pos x="58" y="105"/>
                  </a:cxn>
                  <a:cxn ang="0">
                    <a:pos x="48" y="129"/>
                  </a:cxn>
                  <a:cxn ang="0">
                    <a:pos x="93" y="165"/>
                  </a:cxn>
                  <a:cxn ang="0">
                    <a:pos x="262" y="118"/>
                  </a:cxn>
                  <a:cxn ang="0">
                    <a:pos x="257" y="95"/>
                  </a:cxn>
                  <a:cxn ang="0">
                    <a:pos x="147" y="36"/>
                  </a:cxn>
                  <a:cxn ang="0">
                    <a:pos x="192" y="39"/>
                  </a:cxn>
                  <a:cxn ang="0">
                    <a:pos x="220" y="53"/>
                  </a:cxn>
                  <a:cxn ang="0">
                    <a:pos x="233" y="74"/>
                  </a:cxn>
                  <a:cxn ang="0">
                    <a:pos x="239" y="94"/>
                  </a:cxn>
                  <a:cxn ang="0">
                    <a:pos x="215" y="118"/>
                  </a:cxn>
                  <a:cxn ang="0">
                    <a:pos x="154" y="87"/>
                  </a:cxn>
                  <a:cxn ang="0">
                    <a:pos x="147" y="65"/>
                  </a:cxn>
                  <a:cxn ang="0">
                    <a:pos x="135" y="45"/>
                  </a:cxn>
                  <a:cxn ang="0">
                    <a:pos x="146" y="123"/>
                  </a:cxn>
                  <a:cxn ang="0">
                    <a:pos x="108" y="60"/>
                  </a:cxn>
                  <a:cxn ang="0">
                    <a:pos x="148" y="82"/>
                  </a:cxn>
                  <a:cxn ang="0">
                    <a:pos x="106" y="101"/>
                  </a:cxn>
                  <a:cxn ang="0">
                    <a:pos x="129" y="164"/>
                  </a:cxn>
                  <a:cxn ang="0">
                    <a:pos x="105" y="148"/>
                  </a:cxn>
                  <a:cxn ang="0">
                    <a:pos x="102" y="134"/>
                  </a:cxn>
                  <a:cxn ang="0">
                    <a:pos x="151" y="133"/>
                  </a:cxn>
                  <a:cxn ang="0">
                    <a:pos x="160" y="134"/>
                  </a:cxn>
                  <a:cxn ang="0">
                    <a:pos x="157" y="151"/>
                  </a:cxn>
                  <a:cxn ang="0">
                    <a:pos x="160" y="166"/>
                  </a:cxn>
                  <a:cxn ang="0">
                    <a:pos x="184" y="163"/>
                  </a:cxn>
                  <a:cxn ang="0">
                    <a:pos x="186" y="132"/>
                  </a:cxn>
                  <a:cxn ang="0">
                    <a:pos x="265" y="142"/>
                  </a:cxn>
                  <a:cxn ang="0">
                    <a:pos x="230" y="163"/>
                  </a:cxn>
                  <a:cxn ang="0">
                    <a:pos x="119" y="70"/>
                  </a:cxn>
                  <a:cxn ang="0">
                    <a:pos x="111" y="70"/>
                  </a:cxn>
                  <a:cxn ang="0">
                    <a:pos x="152" y="226"/>
                  </a:cxn>
                  <a:cxn ang="0">
                    <a:pos x="156" y="207"/>
                  </a:cxn>
                  <a:cxn ang="0">
                    <a:pos x="177" y="226"/>
                  </a:cxn>
                  <a:cxn ang="0">
                    <a:pos x="115" y="202"/>
                  </a:cxn>
                  <a:cxn ang="0">
                    <a:pos x="22" y="165"/>
                  </a:cxn>
                  <a:cxn ang="0">
                    <a:pos x="254" y="188"/>
                  </a:cxn>
                  <a:cxn ang="0">
                    <a:pos x="198" y="205"/>
                  </a:cxn>
                  <a:cxn ang="0">
                    <a:pos x="229" y="217"/>
                  </a:cxn>
                </a:cxnLst>
                <a:rect l="0" t="0" r="r" b="b"/>
                <a:pathLst>
                  <a:path w="322" h="226">
                    <a:moveTo>
                      <a:pt x="318" y="70"/>
                    </a:moveTo>
                    <a:cubicBezTo>
                      <a:pt x="310" y="58"/>
                      <a:pt x="310" y="58"/>
                      <a:pt x="310" y="58"/>
                    </a:cubicBezTo>
                    <a:cubicBezTo>
                      <a:pt x="307" y="51"/>
                      <a:pt x="307" y="51"/>
                      <a:pt x="307" y="51"/>
                    </a:cubicBezTo>
                    <a:cubicBezTo>
                      <a:pt x="294" y="39"/>
                      <a:pt x="294" y="39"/>
                      <a:pt x="294" y="39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85" y="40"/>
                      <a:pt x="285" y="40"/>
                      <a:pt x="285" y="40"/>
                    </a:cubicBezTo>
                    <a:cubicBezTo>
                      <a:pt x="285" y="33"/>
                      <a:pt x="285" y="33"/>
                      <a:pt x="285" y="33"/>
                    </a:cubicBezTo>
                    <a:cubicBezTo>
                      <a:pt x="235" y="10"/>
                      <a:pt x="235" y="10"/>
                      <a:pt x="235" y="1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50"/>
                      <a:pt x="11" y="63"/>
                      <a:pt x="6" y="75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6" y="110"/>
                      <a:pt x="6" y="110"/>
                      <a:pt x="6" y="110"/>
                    </a:cubicBezTo>
                    <a:cubicBezTo>
                      <a:pt x="15" y="126"/>
                      <a:pt x="15" y="126"/>
                      <a:pt x="15" y="126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67" y="170"/>
                      <a:pt x="85" y="178"/>
                      <a:pt x="103" y="187"/>
                    </a:cubicBezTo>
                    <a:cubicBezTo>
                      <a:pt x="140" y="198"/>
                      <a:pt x="177" y="196"/>
                      <a:pt x="213" y="190"/>
                    </a:cubicBezTo>
                    <a:cubicBezTo>
                      <a:pt x="255" y="175"/>
                      <a:pt x="255" y="175"/>
                      <a:pt x="255" y="175"/>
                    </a:cubicBezTo>
                    <a:cubicBezTo>
                      <a:pt x="290" y="151"/>
                      <a:pt x="290" y="151"/>
                      <a:pt x="290" y="151"/>
                    </a:cubicBezTo>
                    <a:cubicBezTo>
                      <a:pt x="309" y="132"/>
                      <a:pt x="309" y="132"/>
                      <a:pt x="309" y="132"/>
                    </a:cubicBezTo>
                    <a:cubicBezTo>
                      <a:pt x="319" y="115"/>
                      <a:pt x="319" y="115"/>
                      <a:pt x="319" y="115"/>
                    </a:cubicBezTo>
                    <a:cubicBezTo>
                      <a:pt x="322" y="102"/>
                      <a:pt x="322" y="102"/>
                      <a:pt x="322" y="102"/>
                    </a:cubicBezTo>
                    <a:lnTo>
                      <a:pt x="318" y="70"/>
                    </a:lnTo>
                    <a:close/>
                    <a:moveTo>
                      <a:pt x="309" y="114"/>
                    </a:moveTo>
                    <a:cubicBezTo>
                      <a:pt x="287" y="147"/>
                      <a:pt x="287" y="147"/>
                      <a:pt x="287" y="147"/>
                    </a:cubicBezTo>
                    <a:cubicBezTo>
                      <a:pt x="246" y="170"/>
                      <a:pt x="246" y="170"/>
                      <a:pt x="246" y="170"/>
                    </a:cubicBezTo>
                    <a:cubicBezTo>
                      <a:pt x="194" y="183"/>
                      <a:pt x="194" y="183"/>
                      <a:pt x="194" y="183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34" y="139"/>
                      <a:pt x="34" y="139"/>
                      <a:pt x="34" y="139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30" y="133"/>
                      <a:pt x="30" y="133"/>
                      <a:pt x="30" y="13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101" y="16"/>
                      <a:pt x="101" y="16"/>
                      <a:pt x="101" y="16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308" y="72"/>
                      <a:pt x="308" y="72"/>
                      <a:pt x="308" y="72"/>
                    </a:cubicBezTo>
                    <a:cubicBezTo>
                      <a:pt x="307" y="83"/>
                      <a:pt x="307" y="83"/>
                      <a:pt x="307" y="83"/>
                    </a:cubicBezTo>
                    <a:cubicBezTo>
                      <a:pt x="314" y="89"/>
                      <a:pt x="314" y="89"/>
                      <a:pt x="314" y="89"/>
                    </a:cubicBezTo>
                    <a:lnTo>
                      <a:pt x="309" y="114"/>
                    </a:lnTo>
                    <a:close/>
                    <a:moveTo>
                      <a:pt x="254" y="82"/>
                    </a:moveTo>
                    <a:cubicBezTo>
                      <a:pt x="273" y="84"/>
                      <a:pt x="273" y="84"/>
                      <a:pt x="273" y="84"/>
                    </a:cubicBezTo>
                    <a:cubicBezTo>
                      <a:pt x="295" y="79"/>
                      <a:pt x="295" y="79"/>
                      <a:pt x="295" y="79"/>
                    </a:cubicBezTo>
                    <a:cubicBezTo>
                      <a:pt x="292" y="70"/>
                      <a:pt x="292" y="70"/>
                      <a:pt x="292" y="70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50" y="71"/>
                      <a:pt x="250" y="71"/>
                      <a:pt x="250" y="71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81" y="61"/>
                      <a:pt x="281" y="61"/>
                      <a:pt x="281" y="61"/>
                    </a:cubicBezTo>
                    <a:cubicBezTo>
                      <a:pt x="261" y="61"/>
                      <a:pt x="261" y="61"/>
                      <a:pt x="261" y="61"/>
                    </a:cubicBezTo>
                    <a:cubicBezTo>
                      <a:pt x="244" y="65"/>
                      <a:pt x="244" y="65"/>
                      <a:pt x="244" y="65"/>
                    </a:cubicBezTo>
                    <a:cubicBezTo>
                      <a:pt x="253" y="58"/>
                      <a:pt x="261" y="53"/>
                      <a:pt x="270" y="49"/>
                    </a:cubicBezTo>
                    <a:cubicBezTo>
                      <a:pt x="259" y="50"/>
                      <a:pt x="249" y="50"/>
                      <a:pt x="239" y="50"/>
                    </a:cubicBezTo>
                    <a:cubicBezTo>
                      <a:pt x="247" y="46"/>
                      <a:pt x="255" y="43"/>
                      <a:pt x="263" y="39"/>
                    </a:cubicBezTo>
                    <a:cubicBezTo>
                      <a:pt x="229" y="39"/>
                      <a:pt x="229" y="39"/>
                      <a:pt x="229" y="39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41" y="27"/>
                      <a:pt x="241" y="27"/>
                      <a:pt x="241" y="2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22" y="21"/>
                      <a:pt x="222" y="21"/>
                      <a:pt x="222" y="21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5" y="15"/>
                      <a:pt x="185" y="15"/>
                      <a:pt x="185" y="15"/>
                    </a:cubicBezTo>
                    <a:cubicBezTo>
                      <a:pt x="172" y="26"/>
                      <a:pt x="172" y="26"/>
                      <a:pt x="172" y="26"/>
                    </a:cubicBezTo>
                    <a:cubicBezTo>
                      <a:pt x="164" y="13"/>
                      <a:pt x="164" y="13"/>
                      <a:pt x="164" y="13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7" y="49"/>
                      <a:pt x="97" y="49"/>
                      <a:pt x="97" y="49"/>
                    </a:cubicBezTo>
                    <a:cubicBezTo>
                      <a:pt x="88" y="44"/>
                      <a:pt x="78" y="43"/>
                      <a:pt x="69" y="40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89" y="65"/>
                      <a:pt x="89" y="65"/>
                      <a:pt x="89" y="65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93" y="118"/>
                      <a:pt x="93" y="118"/>
                      <a:pt x="93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55" y="142"/>
                      <a:pt x="55" y="142"/>
                      <a:pt x="55" y="142"/>
                    </a:cubicBezTo>
                    <a:cubicBezTo>
                      <a:pt x="61" y="150"/>
                      <a:pt x="61" y="150"/>
                      <a:pt x="61" y="150"/>
                    </a:cubicBezTo>
                    <a:cubicBezTo>
                      <a:pt x="72" y="156"/>
                      <a:pt x="83" y="160"/>
                      <a:pt x="93" y="165"/>
                    </a:cubicBezTo>
                    <a:cubicBezTo>
                      <a:pt x="112" y="172"/>
                      <a:pt x="130" y="173"/>
                      <a:pt x="147" y="176"/>
                    </a:cubicBezTo>
                    <a:cubicBezTo>
                      <a:pt x="190" y="175"/>
                      <a:pt x="190" y="175"/>
                      <a:pt x="190" y="175"/>
                    </a:cubicBezTo>
                    <a:cubicBezTo>
                      <a:pt x="228" y="167"/>
                      <a:pt x="228" y="167"/>
                      <a:pt x="228" y="167"/>
                    </a:cubicBezTo>
                    <a:cubicBezTo>
                      <a:pt x="244" y="161"/>
                      <a:pt x="260" y="151"/>
                      <a:pt x="277" y="142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2" y="118"/>
                      <a:pt x="262" y="118"/>
                      <a:pt x="262" y="118"/>
                    </a:cubicBezTo>
                    <a:cubicBezTo>
                      <a:pt x="250" y="107"/>
                      <a:pt x="250" y="107"/>
                      <a:pt x="250" y="107"/>
                    </a:cubicBezTo>
                    <a:cubicBezTo>
                      <a:pt x="267" y="113"/>
                      <a:pt x="267" y="113"/>
                      <a:pt x="267" y="113"/>
                    </a:cubicBezTo>
                    <a:cubicBezTo>
                      <a:pt x="291" y="116"/>
                      <a:pt x="291" y="116"/>
                      <a:pt x="291" y="116"/>
                    </a:cubicBezTo>
                    <a:cubicBezTo>
                      <a:pt x="294" y="109"/>
                      <a:pt x="294" y="109"/>
                      <a:pt x="294" y="109"/>
                    </a:cubicBezTo>
                    <a:cubicBezTo>
                      <a:pt x="271" y="106"/>
                      <a:pt x="271" y="106"/>
                      <a:pt x="271" y="106"/>
                    </a:cubicBezTo>
                    <a:cubicBezTo>
                      <a:pt x="257" y="95"/>
                      <a:pt x="257" y="95"/>
                      <a:pt x="257" y="95"/>
                    </a:cubicBezTo>
                    <a:cubicBezTo>
                      <a:pt x="270" y="99"/>
                      <a:pt x="283" y="99"/>
                      <a:pt x="295" y="99"/>
                    </a:cubicBezTo>
                    <a:cubicBezTo>
                      <a:pt x="296" y="90"/>
                      <a:pt x="296" y="90"/>
                      <a:pt x="296" y="90"/>
                    </a:cubicBezTo>
                    <a:cubicBezTo>
                      <a:pt x="273" y="91"/>
                      <a:pt x="273" y="91"/>
                      <a:pt x="273" y="91"/>
                    </a:cubicBezTo>
                    <a:lnTo>
                      <a:pt x="254" y="82"/>
                    </a:lnTo>
                    <a:close/>
                    <a:moveTo>
                      <a:pt x="120" y="43"/>
                    </a:moveTo>
                    <a:cubicBezTo>
                      <a:pt x="129" y="41"/>
                      <a:pt x="137" y="39"/>
                      <a:pt x="147" y="36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9" y="35"/>
                      <a:pt x="159" y="35"/>
                      <a:pt x="159" y="35"/>
                    </a:cubicBezTo>
                    <a:cubicBezTo>
                      <a:pt x="172" y="36"/>
                      <a:pt x="172" y="36"/>
                      <a:pt x="172" y="36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86" y="36"/>
                      <a:pt x="186" y="36"/>
                      <a:pt x="186" y="3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60" y="50"/>
                      <a:pt x="160" y="50"/>
                      <a:pt x="160" y="50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206" y="44"/>
                      <a:pt x="206" y="44"/>
                      <a:pt x="206" y="44"/>
                    </a:cubicBezTo>
                    <a:cubicBezTo>
                      <a:pt x="197" y="57"/>
                      <a:pt x="197" y="57"/>
                      <a:pt x="197" y="5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20" y="53"/>
                      <a:pt x="220" y="53"/>
                      <a:pt x="220" y="53"/>
                    </a:cubicBezTo>
                    <a:cubicBezTo>
                      <a:pt x="207" y="61"/>
                      <a:pt x="207" y="61"/>
                      <a:pt x="207" y="61"/>
                    </a:cubicBezTo>
                    <a:cubicBezTo>
                      <a:pt x="224" y="58"/>
                      <a:pt x="224" y="58"/>
                      <a:pt x="224" y="58"/>
                    </a:cubicBezTo>
                    <a:cubicBezTo>
                      <a:pt x="227" y="63"/>
                      <a:pt x="227" y="63"/>
                      <a:pt x="227" y="63"/>
                    </a:cubicBezTo>
                    <a:cubicBezTo>
                      <a:pt x="212" y="68"/>
                      <a:pt x="212" y="68"/>
                      <a:pt x="212" y="68"/>
                    </a:cubicBezTo>
                    <a:cubicBezTo>
                      <a:pt x="230" y="67"/>
                      <a:pt x="230" y="67"/>
                      <a:pt x="230" y="67"/>
                    </a:cubicBezTo>
                    <a:cubicBezTo>
                      <a:pt x="233" y="74"/>
                      <a:pt x="233" y="74"/>
                      <a:pt x="233" y="74"/>
                    </a:cubicBezTo>
                    <a:cubicBezTo>
                      <a:pt x="216" y="80"/>
                      <a:pt x="216" y="80"/>
                      <a:pt x="216" y="80"/>
                    </a:cubicBezTo>
                    <a:cubicBezTo>
                      <a:pt x="235" y="78"/>
                      <a:pt x="235" y="78"/>
                      <a:pt x="235" y="78"/>
                    </a:cubicBezTo>
                    <a:cubicBezTo>
                      <a:pt x="240" y="85"/>
                      <a:pt x="240" y="85"/>
                      <a:pt x="240" y="85"/>
                    </a:cubicBezTo>
                    <a:cubicBezTo>
                      <a:pt x="230" y="88"/>
                      <a:pt x="230" y="88"/>
                      <a:pt x="230" y="88"/>
                    </a:cubicBezTo>
                    <a:cubicBezTo>
                      <a:pt x="240" y="89"/>
                      <a:pt x="240" y="89"/>
                      <a:pt x="240" y="89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22" y="94"/>
                      <a:pt x="222" y="94"/>
                      <a:pt x="222" y="94"/>
                    </a:cubicBezTo>
                    <a:cubicBezTo>
                      <a:pt x="239" y="98"/>
                      <a:pt x="239" y="98"/>
                      <a:pt x="239" y="98"/>
                    </a:cubicBezTo>
                    <a:cubicBezTo>
                      <a:pt x="236" y="102"/>
                      <a:pt x="236" y="102"/>
                      <a:pt x="236" y="102"/>
                    </a:cubicBezTo>
                    <a:cubicBezTo>
                      <a:pt x="207" y="99"/>
                      <a:pt x="207" y="99"/>
                      <a:pt x="207" y="99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15" y="118"/>
                      <a:pt x="215" y="118"/>
                      <a:pt x="215" y="118"/>
                    </a:cubicBezTo>
                    <a:cubicBezTo>
                      <a:pt x="206" y="115"/>
                      <a:pt x="198" y="115"/>
                      <a:pt x="189" y="108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85" y="95"/>
                      <a:pt x="185" y="95"/>
                      <a:pt x="185" y="95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74" y="85"/>
                      <a:pt x="174" y="85"/>
                      <a:pt x="174" y="85"/>
                    </a:cubicBezTo>
                    <a:cubicBezTo>
                      <a:pt x="154" y="87"/>
                      <a:pt x="154" y="87"/>
                      <a:pt x="154" y="87"/>
                    </a:cubicBezTo>
                    <a:cubicBezTo>
                      <a:pt x="154" y="79"/>
                      <a:pt x="154" y="79"/>
                      <a:pt x="154" y="79"/>
                    </a:cubicBezTo>
                    <a:cubicBezTo>
                      <a:pt x="191" y="76"/>
                      <a:pt x="191" y="76"/>
                      <a:pt x="191" y="76"/>
                    </a:cubicBezTo>
                    <a:cubicBezTo>
                      <a:pt x="152" y="73"/>
                      <a:pt x="152" y="73"/>
                      <a:pt x="152" y="73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48" y="70"/>
                      <a:pt x="148" y="70"/>
                      <a:pt x="148" y="70"/>
                    </a:cubicBezTo>
                    <a:cubicBezTo>
                      <a:pt x="147" y="65"/>
                      <a:pt x="147" y="65"/>
                      <a:pt x="147" y="65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84" y="55"/>
                      <a:pt x="184" y="55"/>
                      <a:pt x="184" y="55"/>
                    </a:cubicBezTo>
                    <a:cubicBezTo>
                      <a:pt x="167" y="60"/>
                      <a:pt x="167" y="60"/>
                      <a:pt x="16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35" y="45"/>
                      <a:pt x="135" y="45"/>
                      <a:pt x="135" y="45"/>
                    </a:cubicBezTo>
                    <a:cubicBezTo>
                      <a:pt x="116" y="46"/>
                      <a:pt x="116" y="46"/>
                      <a:pt x="116" y="46"/>
                    </a:cubicBezTo>
                    <a:lnTo>
                      <a:pt x="120" y="43"/>
                    </a:lnTo>
                    <a:close/>
                    <a:moveTo>
                      <a:pt x="199" y="118"/>
                    </a:moveTo>
                    <a:cubicBezTo>
                      <a:pt x="179" y="130"/>
                      <a:pt x="179" y="130"/>
                      <a:pt x="179" y="130"/>
                    </a:cubicBezTo>
                    <a:cubicBezTo>
                      <a:pt x="171" y="130"/>
                      <a:pt x="164" y="129"/>
                      <a:pt x="157" y="130"/>
                    </a:cubicBezTo>
                    <a:cubicBezTo>
                      <a:pt x="146" y="123"/>
                      <a:pt x="146" y="123"/>
                      <a:pt x="146" y="123"/>
                    </a:cubicBezTo>
                    <a:cubicBezTo>
                      <a:pt x="142" y="112"/>
                      <a:pt x="142" y="112"/>
                      <a:pt x="142" y="112"/>
                    </a:cubicBezTo>
                    <a:cubicBezTo>
                      <a:pt x="175" y="101"/>
                      <a:pt x="175" y="101"/>
                      <a:pt x="175" y="101"/>
                    </a:cubicBezTo>
                    <a:cubicBezTo>
                      <a:pt x="186" y="113"/>
                      <a:pt x="186" y="113"/>
                      <a:pt x="186" y="113"/>
                    </a:cubicBezTo>
                    <a:lnTo>
                      <a:pt x="199" y="118"/>
                    </a:lnTo>
                    <a:close/>
                    <a:moveTo>
                      <a:pt x="111" y="70"/>
                    </a:moveTo>
                    <a:cubicBezTo>
                      <a:pt x="108" y="60"/>
                      <a:pt x="108" y="60"/>
                      <a:pt x="108" y="60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7" y="53"/>
                      <a:pt x="137" y="53"/>
                      <a:pt x="137" y="53"/>
                    </a:cubicBezTo>
                    <a:cubicBezTo>
                      <a:pt x="141" y="64"/>
                      <a:pt x="141" y="64"/>
                      <a:pt x="141" y="64"/>
                    </a:cubicBezTo>
                    <a:cubicBezTo>
                      <a:pt x="137" y="71"/>
                      <a:pt x="137" y="71"/>
                      <a:pt x="137" y="71"/>
                    </a:cubicBezTo>
                    <a:cubicBezTo>
                      <a:pt x="148" y="82"/>
                      <a:pt x="148" y="82"/>
                      <a:pt x="148" y="8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71" y="89"/>
                      <a:pt x="171" y="89"/>
                      <a:pt x="171" y="89"/>
                    </a:cubicBezTo>
                    <a:cubicBezTo>
                      <a:pt x="172" y="97"/>
                      <a:pt x="172" y="97"/>
                      <a:pt x="172" y="97"/>
                    </a:cubicBezTo>
                    <a:cubicBezTo>
                      <a:pt x="156" y="102"/>
                      <a:pt x="139" y="109"/>
                      <a:pt x="123" y="110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102" y="81"/>
                      <a:pt x="106" y="76"/>
                      <a:pt x="111" y="70"/>
                    </a:cubicBezTo>
                    <a:close/>
                    <a:moveTo>
                      <a:pt x="147" y="172"/>
                    </a:moveTo>
                    <a:cubicBezTo>
                      <a:pt x="135" y="170"/>
                      <a:pt x="135" y="170"/>
                      <a:pt x="135" y="170"/>
                    </a:cubicBezTo>
                    <a:cubicBezTo>
                      <a:pt x="129" y="164"/>
                      <a:pt x="129" y="164"/>
                      <a:pt x="129" y="164"/>
                    </a:cubicBezTo>
                    <a:cubicBezTo>
                      <a:pt x="125" y="168"/>
                      <a:pt x="125" y="168"/>
                      <a:pt x="125" y="168"/>
                    </a:cubicBezTo>
                    <a:cubicBezTo>
                      <a:pt x="116" y="167"/>
                      <a:pt x="116" y="167"/>
                      <a:pt x="116" y="167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1" y="161"/>
                      <a:pt x="101" y="161"/>
                      <a:pt x="101" y="161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89" y="158"/>
                      <a:pt x="89" y="158"/>
                    </a:cubicBezTo>
                    <a:cubicBezTo>
                      <a:pt x="84" y="154"/>
                      <a:pt x="84" y="154"/>
                      <a:pt x="84" y="154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71" y="150"/>
                      <a:pt x="71" y="150"/>
                      <a:pt x="71" y="150"/>
                    </a:cubicBezTo>
                    <a:cubicBezTo>
                      <a:pt x="85" y="142"/>
                      <a:pt x="85" y="142"/>
                      <a:pt x="85" y="142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47" y="154"/>
                      <a:pt x="147" y="154"/>
                      <a:pt x="147" y="154"/>
                    </a:cubicBezTo>
                    <a:cubicBezTo>
                      <a:pt x="147" y="160"/>
                      <a:pt x="147" y="166"/>
                      <a:pt x="147" y="172"/>
                    </a:cubicBezTo>
                    <a:close/>
                    <a:moveTo>
                      <a:pt x="130" y="132"/>
                    </a:moveTo>
                    <a:cubicBezTo>
                      <a:pt x="142" y="127"/>
                      <a:pt x="142" y="127"/>
                      <a:pt x="142" y="127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49"/>
                      <a:pt x="148" y="149"/>
                      <a:pt x="148" y="149"/>
                    </a:cubicBezTo>
                    <a:lnTo>
                      <a:pt x="130" y="132"/>
                    </a:lnTo>
                    <a:close/>
                    <a:moveTo>
                      <a:pt x="156" y="135"/>
                    </a:move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0" y="134"/>
                      <a:pt x="160" y="134"/>
                      <a:pt x="160" y="134"/>
                    </a:cubicBezTo>
                    <a:cubicBezTo>
                      <a:pt x="169" y="133"/>
                      <a:pt x="169" y="133"/>
                      <a:pt x="169" y="133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74" y="133"/>
                      <a:pt x="174" y="133"/>
                      <a:pt x="174" y="133"/>
                    </a:cubicBezTo>
                    <a:cubicBezTo>
                      <a:pt x="182" y="135"/>
                      <a:pt x="182" y="135"/>
                      <a:pt x="182" y="135"/>
                    </a:cubicBezTo>
                    <a:cubicBezTo>
                      <a:pt x="179" y="150"/>
                      <a:pt x="179" y="150"/>
                      <a:pt x="179" y="150"/>
                    </a:cubicBezTo>
                    <a:cubicBezTo>
                      <a:pt x="171" y="151"/>
                      <a:pt x="164" y="151"/>
                      <a:pt x="157" y="151"/>
                    </a:cubicBezTo>
                    <a:cubicBezTo>
                      <a:pt x="150" y="139"/>
                      <a:pt x="150" y="139"/>
                      <a:pt x="150" y="139"/>
                    </a:cubicBezTo>
                    <a:lnTo>
                      <a:pt x="156" y="135"/>
                    </a:lnTo>
                    <a:close/>
                    <a:moveTo>
                      <a:pt x="181" y="171"/>
                    </a:moveTo>
                    <a:cubicBezTo>
                      <a:pt x="172" y="173"/>
                      <a:pt x="163" y="173"/>
                      <a:pt x="153" y="173"/>
                    </a:cubicBezTo>
                    <a:cubicBezTo>
                      <a:pt x="153" y="167"/>
                      <a:pt x="155" y="161"/>
                      <a:pt x="157" y="155"/>
                    </a:cubicBezTo>
                    <a:cubicBezTo>
                      <a:pt x="160" y="166"/>
                      <a:pt x="160" y="166"/>
                      <a:pt x="160" y="166"/>
                    </a:cubicBezTo>
                    <a:cubicBezTo>
                      <a:pt x="163" y="156"/>
                      <a:pt x="163" y="156"/>
                      <a:pt x="163" y="156"/>
                    </a:cubicBezTo>
                    <a:cubicBezTo>
                      <a:pt x="170" y="156"/>
                      <a:pt x="170" y="156"/>
                      <a:pt x="170" y="156"/>
                    </a:cubicBezTo>
                    <a:cubicBezTo>
                      <a:pt x="174" y="165"/>
                      <a:pt x="174" y="165"/>
                      <a:pt x="174" y="165"/>
                    </a:cubicBezTo>
                    <a:cubicBezTo>
                      <a:pt x="174" y="155"/>
                      <a:pt x="174" y="155"/>
                      <a:pt x="174" y="155"/>
                    </a:cubicBezTo>
                    <a:cubicBezTo>
                      <a:pt x="178" y="154"/>
                      <a:pt x="178" y="154"/>
                      <a:pt x="178" y="154"/>
                    </a:cubicBezTo>
                    <a:cubicBezTo>
                      <a:pt x="184" y="163"/>
                      <a:pt x="184" y="163"/>
                      <a:pt x="184" y="163"/>
                    </a:cubicBezTo>
                    <a:lnTo>
                      <a:pt x="181" y="171"/>
                    </a:lnTo>
                    <a:close/>
                    <a:moveTo>
                      <a:pt x="205" y="119"/>
                    </a:moveTo>
                    <a:cubicBezTo>
                      <a:pt x="224" y="122"/>
                      <a:pt x="224" y="122"/>
                      <a:pt x="224" y="122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9" y="134"/>
                      <a:pt x="189" y="134"/>
                      <a:pt x="189" y="134"/>
                    </a:cubicBezTo>
                    <a:cubicBezTo>
                      <a:pt x="186" y="132"/>
                      <a:pt x="186" y="132"/>
                      <a:pt x="186" y="132"/>
                    </a:cubicBezTo>
                    <a:lnTo>
                      <a:pt x="205" y="119"/>
                    </a:lnTo>
                    <a:close/>
                    <a:moveTo>
                      <a:pt x="261" y="125"/>
                    </a:moveTo>
                    <a:cubicBezTo>
                      <a:pt x="274" y="133"/>
                      <a:pt x="274" y="133"/>
                      <a:pt x="274" y="133"/>
                    </a:cubicBezTo>
                    <a:cubicBezTo>
                      <a:pt x="253" y="130"/>
                      <a:pt x="253" y="130"/>
                      <a:pt x="253" y="130"/>
                    </a:cubicBezTo>
                    <a:cubicBezTo>
                      <a:pt x="268" y="139"/>
                      <a:pt x="268" y="139"/>
                      <a:pt x="268" y="139"/>
                    </a:cubicBezTo>
                    <a:cubicBezTo>
                      <a:pt x="265" y="142"/>
                      <a:pt x="265" y="142"/>
                      <a:pt x="265" y="142"/>
                    </a:cubicBezTo>
                    <a:cubicBezTo>
                      <a:pt x="243" y="137"/>
                      <a:pt x="243" y="137"/>
                      <a:pt x="243" y="137"/>
                    </a:cubicBezTo>
                    <a:cubicBezTo>
                      <a:pt x="260" y="144"/>
                      <a:pt x="260" y="144"/>
                      <a:pt x="260" y="144"/>
                    </a:cubicBezTo>
                    <a:cubicBezTo>
                      <a:pt x="253" y="148"/>
                      <a:pt x="253" y="148"/>
                      <a:pt x="253" y="148"/>
                    </a:cubicBezTo>
                    <a:cubicBezTo>
                      <a:pt x="241" y="146"/>
                      <a:pt x="241" y="146"/>
                      <a:pt x="241" y="146"/>
                    </a:cubicBezTo>
                    <a:cubicBezTo>
                      <a:pt x="249" y="151"/>
                      <a:pt x="249" y="151"/>
                      <a:pt x="249" y="151"/>
                    </a:cubicBezTo>
                    <a:cubicBezTo>
                      <a:pt x="230" y="163"/>
                      <a:pt x="230" y="163"/>
                      <a:pt x="230" y="163"/>
                    </a:cubicBezTo>
                    <a:cubicBezTo>
                      <a:pt x="217" y="166"/>
                      <a:pt x="204" y="168"/>
                      <a:pt x="190" y="171"/>
                    </a:cubicBezTo>
                    <a:cubicBezTo>
                      <a:pt x="191" y="162"/>
                      <a:pt x="191" y="162"/>
                      <a:pt x="191" y="162"/>
                    </a:cubicBezTo>
                    <a:cubicBezTo>
                      <a:pt x="188" y="154"/>
                      <a:pt x="188" y="154"/>
                      <a:pt x="188" y="154"/>
                    </a:cubicBezTo>
                    <a:cubicBezTo>
                      <a:pt x="230" y="123"/>
                      <a:pt x="230" y="123"/>
                      <a:pt x="230" y="123"/>
                    </a:cubicBezTo>
                    <a:lnTo>
                      <a:pt x="261" y="125"/>
                    </a:lnTo>
                    <a:close/>
                    <a:moveTo>
                      <a:pt x="119" y="70"/>
                    </a:moveTo>
                    <a:cubicBezTo>
                      <a:pt x="128" y="72"/>
                      <a:pt x="128" y="72"/>
                      <a:pt x="128" y="72"/>
                    </a:cubicBezTo>
                    <a:cubicBezTo>
                      <a:pt x="119" y="74"/>
                      <a:pt x="119" y="74"/>
                      <a:pt x="119" y="74"/>
                    </a:cubicBezTo>
                    <a:cubicBezTo>
                      <a:pt x="120" y="78"/>
                      <a:pt x="120" y="78"/>
                      <a:pt x="120" y="78"/>
                    </a:cubicBezTo>
                    <a:cubicBezTo>
                      <a:pt x="133" y="69"/>
                      <a:pt x="133" y="69"/>
                      <a:pt x="133" y="69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11" y="70"/>
                      <a:pt x="111" y="70"/>
                      <a:pt x="111" y="70"/>
                    </a:cubicBezTo>
                    <a:cubicBezTo>
                      <a:pt x="119" y="74"/>
                      <a:pt x="119" y="74"/>
                      <a:pt x="119" y="74"/>
                    </a:cubicBezTo>
                    <a:lnTo>
                      <a:pt x="119" y="70"/>
                    </a:lnTo>
                    <a:close/>
                    <a:moveTo>
                      <a:pt x="119" y="202"/>
                    </a:move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35" y="223"/>
                      <a:pt x="135" y="223"/>
                      <a:pt x="135" y="223"/>
                    </a:cubicBezTo>
                    <a:cubicBezTo>
                      <a:pt x="140" y="225"/>
                      <a:pt x="146" y="225"/>
                      <a:pt x="152" y="226"/>
                    </a:cubicBezTo>
                    <a:cubicBezTo>
                      <a:pt x="150" y="206"/>
                      <a:pt x="150" y="206"/>
                      <a:pt x="150" y="206"/>
                    </a:cubicBezTo>
                    <a:cubicBezTo>
                      <a:pt x="140" y="206"/>
                      <a:pt x="130" y="205"/>
                      <a:pt x="119" y="202"/>
                    </a:cubicBezTo>
                    <a:close/>
                    <a:moveTo>
                      <a:pt x="159" y="226"/>
                    </a:moveTo>
                    <a:cubicBezTo>
                      <a:pt x="172" y="226"/>
                      <a:pt x="172" y="226"/>
                      <a:pt x="172" y="226"/>
                    </a:cubicBezTo>
                    <a:cubicBezTo>
                      <a:pt x="172" y="207"/>
                      <a:pt x="172" y="207"/>
                      <a:pt x="172" y="207"/>
                    </a:cubicBezTo>
                    <a:cubicBezTo>
                      <a:pt x="156" y="207"/>
                      <a:pt x="156" y="207"/>
                      <a:pt x="156" y="207"/>
                    </a:cubicBezTo>
                    <a:lnTo>
                      <a:pt x="159" y="226"/>
                    </a:lnTo>
                    <a:close/>
                    <a:moveTo>
                      <a:pt x="177" y="226"/>
                    </a:moveTo>
                    <a:cubicBezTo>
                      <a:pt x="188" y="224"/>
                      <a:pt x="188" y="224"/>
                      <a:pt x="188" y="224"/>
                    </a:cubicBezTo>
                    <a:cubicBezTo>
                      <a:pt x="192" y="206"/>
                      <a:pt x="192" y="206"/>
                      <a:pt x="192" y="206"/>
                    </a:cubicBezTo>
                    <a:cubicBezTo>
                      <a:pt x="180" y="206"/>
                      <a:pt x="180" y="206"/>
                      <a:pt x="180" y="206"/>
                    </a:cubicBezTo>
                    <a:lnTo>
                      <a:pt x="177" y="226"/>
                    </a:lnTo>
                    <a:close/>
                    <a:moveTo>
                      <a:pt x="84" y="192"/>
                    </a:moveTo>
                    <a:cubicBezTo>
                      <a:pt x="76" y="187"/>
                      <a:pt x="68" y="185"/>
                      <a:pt x="61" y="179"/>
                    </a:cubicBezTo>
                    <a:cubicBezTo>
                      <a:pt x="57" y="195"/>
                      <a:pt x="57" y="195"/>
                      <a:pt x="57" y="195"/>
                    </a:cubicBezTo>
                    <a:cubicBezTo>
                      <a:pt x="71" y="207"/>
                      <a:pt x="85" y="211"/>
                      <a:pt x="100" y="217"/>
                    </a:cubicBezTo>
                    <a:cubicBezTo>
                      <a:pt x="105" y="218"/>
                      <a:pt x="111" y="219"/>
                      <a:pt x="116" y="220"/>
                    </a:cubicBezTo>
                    <a:cubicBezTo>
                      <a:pt x="115" y="202"/>
                      <a:pt x="115" y="202"/>
                      <a:pt x="115" y="202"/>
                    </a:cubicBezTo>
                    <a:cubicBezTo>
                      <a:pt x="105" y="199"/>
                      <a:pt x="94" y="196"/>
                      <a:pt x="84" y="192"/>
                    </a:cubicBezTo>
                    <a:close/>
                    <a:moveTo>
                      <a:pt x="17" y="134"/>
                    </a:moveTo>
                    <a:cubicBezTo>
                      <a:pt x="8" y="124"/>
                      <a:pt x="4" y="113"/>
                      <a:pt x="0" y="103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5" y="135"/>
                      <a:pt x="9" y="143"/>
                      <a:pt x="12" y="150"/>
                    </a:cubicBezTo>
                    <a:cubicBezTo>
                      <a:pt x="16" y="155"/>
                      <a:pt x="19" y="161"/>
                      <a:pt x="22" y="165"/>
                    </a:cubicBezTo>
                    <a:cubicBezTo>
                      <a:pt x="27" y="172"/>
                      <a:pt x="33" y="176"/>
                      <a:pt x="37" y="181"/>
                    </a:cubicBezTo>
                    <a:cubicBezTo>
                      <a:pt x="43" y="188"/>
                      <a:pt x="48" y="189"/>
                      <a:pt x="54" y="192"/>
                    </a:cubicBezTo>
                    <a:cubicBezTo>
                      <a:pt x="56" y="178"/>
                      <a:pt x="56" y="178"/>
                      <a:pt x="56" y="178"/>
                    </a:cubicBezTo>
                    <a:cubicBezTo>
                      <a:pt x="41" y="163"/>
                      <a:pt x="24" y="149"/>
                      <a:pt x="17" y="134"/>
                    </a:cubicBezTo>
                    <a:close/>
                    <a:moveTo>
                      <a:pt x="244" y="210"/>
                    </a:moveTo>
                    <a:cubicBezTo>
                      <a:pt x="254" y="188"/>
                      <a:pt x="254" y="188"/>
                      <a:pt x="254" y="188"/>
                    </a:cubicBezTo>
                    <a:cubicBezTo>
                      <a:pt x="245" y="192"/>
                      <a:pt x="245" y="192"/>
                      <a:pt x="245" y="192"/>
                    </a:cubicBezTo>
                    <a:lnTo>
                      <a:pt x="244" y="210"/>
                    </a:lnTo>
                    <a:close/>
                    <a:moveTo>
                      <a:pt x="194" y="223"/>
                    </a:moveTo>
                    <a:cubicBezTo>
                      <a:pt x="206" y="222"/>
                      <a:pt x="206" y="222"/>
                      <a:pt x="206" y="222"/>
                    </a:cubicBezTo>
                    <a:cubicBezTo>
                      <a:pt x="209" y="202"/>
                      <a:pt x="209" y="202"/>
                      <a:pt x="209" y="202"/>
                    </a:cubicBezTo>
                    <a:cubicBezTo>
                      <a:pt x="198" y="205"/>
                      <a:pt x="198" y="205"/>
                      <a:pt x="198" y="205"/>
                    </a:cubicBezTo>
                    <a:lnTo>
                      <a:pt x="194" y="223"/>
                    </a:lnTo>
                    <a:close/>
                    <a:moveTo>
                      <a:pt x="229" y="217"/>
                    </a:moveTo>
                    <a:cubicBezTo>
                      <a:pt x="239" y="213"/>
                      <a:pt x="239" y="213"/>
                      <a:pt x="239" y="213"/>
                    </a:cubicBezTo>
                    <a:cubicBezTo>
                      <a:pt x="240" y="193"/>
                      <a:pt x="240" y="193"/>
                      <a:pt x="240" y="193"/>
                    </a:cubicBezTo>
                    <a:cubicBezTo>
                      <a:pt x="230" y="197"/>
                      <a:pt x="230" y="197"/>
                      <a:pt x="230" y="197"/>
                    </a:cubicBezTo>
                    <a:lnTo>
                      <a:pt x="229" y="217"/>
                    </a:lnTo>
                    <a:close/>
                    <a:moveTo>
                      <a:pt x="213" y="220"/>
                    </a:moveTo>
                    <a:cubicBezTo>
                      <a:pt x="223" y="219"/>
                      <a:pt x="223" y="219"/>
                      <a:pt x="223" y="219"/>
                    </a:cubicBezTo>
                    <a:cubicBezTo>
                      <a:pt x="225" y="198"/>
                      <a:pt x="225" y="198"/>
                      <a:pt x="225" y="198"/>
                    </a:cubicBezTo>
                    <a:cubicBezTo>
                      <a:pt x="214" y="202"/>
                      <a:pt x="214" y="202"/>
                      <a:pt x="214" y="202"/>
                    </a:cubicBezTo>
                    <a:lnTo>
                      <a:pt x="213" y="2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3320" name="Group 194"/>
          <p:cNvGrpSpPr>
            <a:grpSpLocks/>
          </p:cNvGrpSpPr>
          <p:nvPr/>
        </p:nvGrpSpPr>
        <p:grpSpPr bwMode="auto">
          <a:xfrm rot="2780144">
            <a:off x="3949700" y="1892300"/>
            <a:ext cx="2540000" cy="5105400"/>
            <a:chOff x="0" y="816"/>
            <a:chExt cx="2492" cy="5009"/>
          </a:xfrm>
        </p:grpSpPr>
        <p:pic>
          <p:nvPicPr>
            <p:cNvPr id="13327" name="Picture 195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2492" cy="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8" name="Picture 196" descr="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" y="964"/>
              <a:ext cx="2191" cy="2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AutoShape 197"/>
          <p:cNvSpPr>
            <a:spLocks noChangeArrowheads="1"/>
          </p:cNvSpPr>
          <p:nvPr/>
        </p:nvSpPr>
        <p:spPr bwMode="gray">
          <a:xfrm>
            <a:off x="304800" y="8382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3322" name="Text Box 198"/>
          <p:cNvSpPr txBox="1">
            <a:spLocks noChangeArrowheads="1"/>
          </p:cNvSpPr>
          <p:nvPr/>
        </p:nvSpPr>
        <p:spPr bwMode="auto">
          <a:xfrm>
            <a:off x="381000" y="1676400"/>
            <a:ext cx="4572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13323" name="Text Box 199"/>
          <p:cNvSpPr txBox="1">
            <a:spLocks noChangeArrowheads="1"/>
          </p:cNvSpPr>
          <p:nvPr/>
        </p:nvSpPr>
        <p:spPr bwMode="auto">
          <a:xfrm>
            <a:off x="381000" y="3048000"/>
            <a:ext cx="42672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13324" name="Text Box 200"/>
          <p:cNvSpPr txBox="1">
            <a:spLocks noChangeArrowheads="1"/>
          </p:cNvSpPr>
          <p:nvPr/>
        </p:nvSpPr>
        <p:spPr bwMode="auto">
          <a:xfrm>
            <a:off x="381000" y="4343400"/>
            <a:ext cx="32004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13325" name="Rectangle 201"/>
          <p:cNvSpPr>
            <a:spLocks noChangeArrowheads="1"/>
          </p:cNvSpPr>
          <p:nvPr/>
        </p:nvSpPr>
        <p:spPr bwMode="auto">
          <a:xfrm>
            <a:off x="5451475" y="3441700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text 3</a:t>
            </a:r>
            <a:endParaRPr lang="en-US" altLang="zh-CN" sz="1600" b="1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3326" name="Rectangle 202"/>
          <p:cNvSpPr>
            <a:spLocks noChangeArrowheads="1"/>
          </p:cNvSpPr>
          <p:nvPr/>
        </p:nvSpPr>
        <p:spPr bwMode="auto">
          <a:xfrm>
            <a:off x="5254625" y="3090863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Click to add text</a:t>
            </a:r>
            <a:endParaRPr lang="en-US" altLang="zh-CN" sz="1600" b="1" baseline="0">
              <a:solidFill>
                <a:schemeClr val="bg2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99149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226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51</cp:revision>
  <dcterms:created xsi:type="dcterms:W3CDTF">2009-08-17T12:38:25Z</dcterms:created>
  <dcterms:modified xsi:type="dcterms:W3CDTF">2014-04-26T02:36:44Z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